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77" r:id="rId5"/>
    <p:sldId id="258" r:id="rId6"/>
    <p:sldId id="271" r:id="rId7"/>
    <p:sldId id="259" r:id="rId8"/>
    <p:sldId id="270" r:id="rId9"/>
    <p:sldId id="268" r:id="rId10"/>
    <p:sldId id="276" r:id="rId11"/>
    <p:sldId id="272" r:id="rId12"/>
    <p:sldId id="273" r:id="rId13"/>
    <p:sldId id="260" r:id="rId14"/>
    <p:sldId id="279" r:id="rId15"/>
    <p:sldId id="266" r:id="rId16"/>
    <p:sldId id="269" r:id="rId17"/>
    <p:sldId id="275" r:id="rId18"/>
    <p:sldId id="264" r:id="rId19"/>
    <p:sldId id="274" r:id="rId20"/>
    <p:sldId id="265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FC8563-7776-455D-9397-65BCD7F159C3}" v="214" dt="2025-08-20T16:06:57.8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Newell" userId="60593c2b-b070-4cb2-a67a-229089b9da23" providerId="ADAL" clId="{54FC8563-7776-455D-9397-65BCD7F159C3}"/>
    <pc:docChg chg="undo custSel addSld delSld modSld sldOrd">
      <pc:chgData name="Anna Newell" userId="60593c2b-b070-4cb2-a67a-229089b9da23" providerId="ADAL" clId="{54FC8563-7776-455D-9397-65BCD7F159C3}" dt="2025-08-20T16:30:32.893" v="4462" actId="14100"/>
      <pc:docMkLst>
        <pc:docMk/>
      </pc:docMkLst>
      <pc:sldChg chg="addSp delSp modSp mod">
        <pc:chgData name="Anna Newell" userId="60593c2b-b070-4cb2-a67a-229089b9da23" providerId="ADAL" clId="{54FC8563-7776-455D-9397-65BCD7F159C3}" dt="2025-08-19T13:45:18.411" v="3925" actId="255"/>
        <pc:sldMkLst>
          <pc:docMk/>
          <pc:sldMk cId="4020446945" sldId="256"/>
        </pc:sldMkLst>
        <pc:spChg chg="mod">
          <ac:chgData name="Anna Newell" userId="60593c2b-b070-4cb2-a67a-229089b9da23" providerId="ADAL" clId="{54FC8563-7776-455D-9397-65BCD7F159C3}" dt="2025-08-19T13:45:13.670" v="3924" actId="27636"/>
          <ac:spMkLst>
            <pc:docMk/>
            <pc:sldMk cId="4020446945" sldId="256"/>
            <ac:spMk id="2" creationId="{FD1DD5B3-0C49-A782-6272-06C2746465EC}"/>
          </ac:spMkLst>
        </pc:spChg>
        <pc:spChg chg="mod">
          <ac:chgData name="Anna Newell" userId="60593c2b-b070-4cb2-a67a-229089b9da23" providerId="ADAL" clId="{54FC8563-7776-455D-9397-65BCD7F159C3}" dt="2025-08-19T13:45:18.411" v="3925" actId="255"/>
          <ac:spMkLst>
            <pc:docMk/>
            <pc:sldMk cId="4020446945" sldId="256"/>
            <ac:spMk id="3" creationId="{3763B0FA-79F8-1397-0294-EBFC98171948}"/>
          </ac:spMkLst>
        </pc:spChg>
        <pc:picChg chg="add del">
          <ac:chgData name="Anna Newell" userId="60593c2b-b070-4cb2-a67a-229089b9da23" providerId="ADAL" clId="{54FC8563-7776-455D-9397-65BCD7F159C3}" dt="2025-08-19T13:44:58.637" v="3922" actId="478"/>
          <ac:picMkLst>
            <pc:docMk/>
            <pc:sldMk cId="4020446945" sldId="256"/>
            <ac:picMk id="2050" creationId="{A8176BF3-037F-4852-9FCF-992BEF60B5BC}"/>
          </ac:picMkLst>
        </pc:picChg>
      </pc:sldChg>
      <pc:sldChg chg="addSp delSp modSp mod setBg modAnim">
        <pc:chgData name="Anna Newell" userId="60593c2b-b070-4cb2-a67a-229089b9da23" providerId="ADAL" clId="{54FC8563-7776-455D-9397-65BCD7F159C3}" dt="2025-08-14T15:11:07.822" v="3283"/>
        <pc:sldMkLst>
          <pc:docMk/>
          <pc:sldMk cId="76970724" sldId="257"/>
        </pc:sldMkLst>
        <pc:spChg chg="mod">
          <ac:chgData name="Anna Newell" userId="60593c2b-b070-4cb2-a67a-229089b9da23" providerId="ADAL" clId="{54FC8563-7776-455D-9397-65BCD7F159C3}" dt="2025-08-13T17:42:45.217" v="772" actId="26606"/>
          <ac:spMkLst>
            <pc:docMk/>
            <pc:sldMk cId="76970724" sldId="257"/>
            <ac:spMk id="2" creationId="{3DA704CE-F512-A14D-B49D-1AC26C356E13}"/>
          </ac:spMkLst>
        </pc:spChg>
        <pc:spChg chg="add">
          <ac:chgData name="Anna Newell" userId="60593c2b-b070-4cb2-a67a-229089b9da23" providerId="ADAL" clId="{54FC8563-7776-455D-9397-65BCD7F159C3}" dt="2025-08-13T17:42:45.217" v="772" actId="26606"/>
          <ac:spMkLst>
            <pc:docMk/>
            <pc:sldMk cId="76970724" sldId="257"/>
            <ac:spMk id="9" creationId="{30B3D270-B19D-4DB8-BD3C-3E707485B515}"/>
          </ac:spMkLst>
        </pc:spChg>
        <pc:spChg chg="add">
          <ac:chgData name="Anna Newell" userId="60593c2b-b070-4cb2-a67a-229089b9da23" providerId="ADAL" clId="{54FC8563-7776-455D-9397-65BCD7F159C3}" dt="2025-08-13T17:42:45.217" v="772" actId="26606"/>
          <ac:spMkLst>
            <pc:docMk/>
            <pc:sldMk cId="76970724" sldId="257"/>
            <ac:spMk id="11" creationId="{49BDAF94-B52E-4307-B54C-EF413086FC77}"/>
          </ac:spMkLst>
        </pc:spChg>
        <pc:graphicFrameChg chg="add mod">
          <ac:chgData name="Anna Newell" userId="60593c2b-b070-4cb2-a67a-229089b9da23" providerId="ADAL" clId="{54FC8563-7776-455D-9397-65BCD7F159C3}" dt="2025-08-13T17:44:10.802" v="785" actId="20577"/>
          <ac:graphicFrameMkLst>
            <pc:docMk/>
            <pc:sldMk cId="76970724" sldId="257"/>
            <ac:graphicFrameMk id="5" creationId="{81B613BB-48E1-D655-B83B-8266C4B41F71}"/>
          </ac:graphicFrameMkLst>
        </pc:graphicFrameChg>
      </pc:sldChg>
      <pc:sldChg chg="addSp delSp modSp mod setBg modAnim">
        <pc:chgData name="Anna Newell" userId="60593c2b-b070-4cb2-a67a-229089b9da23" providerId="ADAL" clId="{54FC8563-7776-455D-9397-65BCD7F159C3}" dt="2025-08-14T15:11:21.410" v="3285"/>
        <pc:sldMkLst>
          <pc:docMk/>
          <pc:sldMk cId="3353576320" sldId="258"/>
        </pc:sldMkLst>
        <pc:spChg chg="mod">
          <ac:chgData name="Anna Newell" userId="60593c2b-b070-4cb2-a67a-229089b9da23" providerId="ADAL" clId="{54FC8563-7776-455D-9397-65BCD7F159C3}" dt="2025-08-13T17:48:21.666" v="890" actId="26606"/>
          <ac:spMkLst>
            <pc:docMk/>
            <pc:sldMk cId="3353576320" sldId="258"/>
            <ac:spMk id="2" creationId="{59C24B7E-36F9-321C-BFF3-5218D3E77369}"/>
          </ac:spMkLst>
        </pc:spChg>
        <pc:spChg chg="add">
          <ac:chgData name="Anna Newell" userId="60593c2b-b070-4cb2-a67a-229089b9da23" providerId="ADAL" clId="{54FC8563-7776-455D-9397-65BCD7F159C3}" dt="2025-08-13T17:48:21.666" v="890" actId="26606"/>
          <ac:spMkLst>
            <pc:docMk/>
            <pc:sldMk cId="3353576320" sldId="258"/>
            <ac:spMk id="6" creationId="{876248C8-0720-48AB-91BA-5F530BB41E5E}"/>
          </ac:spMkLst>
        </pc:spChg>
        <pc:spChg chg="add">
          <ac:chgData name="Anna Newell" userId="60593c2b-b070-4cb2-a67a-229089b9da23" providerId="ADAL" clId="{54FC8563-7776-455D-9397-65BCD7F159C3}" dt="2025-08-13T17:48:21.666" v="890" actId="26606"/>
          <ac:spMkLst>
            <pc:docMk/>
            <pc:sldMk cId="3353576320" sldId="258"/>
            <ac:spMk id="7" creationId="{523BEDA7-D0B8-4802-8168-92452653BC9F}"/>
          </ac:spMkLst>
        </pc:spChg>
        <pc:spChg chg="add">
          <ac:chgData name="Anna Newell" userId="60593c2b-b070-4cb2-a67a-229089b9da23" providerId="ADAL" clId="{54FC8563-7776-455D-9397-65BCD7F159C3}" dt="2025-08-13T17:48:21.666" v="890" actId="26606"/>
          <ac:spMkLst>
            <pc:docMk/>
            <pc:sldMk cId="3353576320" sldId="258"/>
            <ac:spMk id="8" creationId="{D2EFF34B-7B1A-4F9D-8CEE-A40962BC7C21}"/>
          </ac:spMkLst>
        </pc:spChg>
        <pc:graphicFrameChg chg="add mod">
          <ac:chgData name="Anna Newell" userId="60593c2b-b070-4cb2-a67a-229089b9da23" providerId="ADAL" clId="{54FC8563-7776-455D-9397-65BCD7F159C3}" dt="2025-08-14T14:53:35.048" v="3183" actId="20577"/>
          <ac:graphicFrameMkLst>
            <pc:docMk/>
            <pc:sldMk cId="3353576320" sldId="258"/>
            <ac:graphicFrameMk id="10" creationId="{2AB8764B-138D-D366-46B5-6EB9960E987E}"/>
          </ac:graphicFrameMkLst>
        </pc:graphicFrameChg>
      </pc:sldChg>
      <pc:sldChg chg="modSp mod modAnim">
        <pc:chgData name="Anna Newell" userId="60593c2b-b070-4cb2-a67a-229089b9da23" providerId="ADAL" clId="{54FC8563-7776-455D-9397-65BCD7F159C3}" dt="2025-08-19T13:49:04.064" v="3963" actId="255"/>
        <pc:sldMkLst>
          <pc:docMk/>
          <pc:sldMk cId="2466470518" sldId="259"/>
        </pc:sldMkLst>
        <pc:spChg chg="mod">
          <ac:chgData name="Anna Newell" userId="60593c2b-b070-4cb2-a67a-229089b9da23" providerId="ADAL" clId="{54FC8563-7776-455D-9397-65BCD7F159C3}" dt="2025-08-13T18:55:14.311" v="1420" actId="20577"/>
          <ac:spMkLst>
            <pc:docMk/>
            <pc:sldMk cId="2466470518" sldId="259"/>
            <ac:spMk id="2" creationId="{6E774F7A-F884-CB16-DDB9-D33A2DEF29A0}"/>
          </ac:spMkLst>
        </pc:spChg>
        <pc:spChg chg="mod">
          <ac:chgData name="Anna Newell" userId="60593c2b-b070-4cb2-a67a-229089b9da23" providerId="ADAL" clId="{54FC8563-7776-455D-9397-65BCD7F159C3}" dt="2025-08-19T13:49:04.064" v="3963" actId="255"/>
          <ac:spMkLst>
            <pc:docMk/>
            <pc:sldMk cId="2466470518" sldId="259"/>
            <ac:spMk id="3" creationId="{34747C21-54A8-8CE6-B4E2-30EB796E6ECC}"/>
          </ac:spMkLst>
        </pc:spChg>
      </pc:sldChg>
      <pc:sldChg chg="addSp delSp modSp mod ord">
        <pc:chgData name="Anna Newell" userId="60593c2b-b070-4cb2-a67a-229089b9da23" providerId="ADAL" clId="{54FC8563-7776-455D-9397-65BCD7F159C3}" dt="2025-08-20T16:04:36.528" v="4358"/>
        <pc:sldMkLst>
          <pc:docMk/>
          <pc:sldMk cId="3628008292" sldId="260"/>
        </pc:sldMkLst>
        <pc:spChg chg="mod">
          <ac:chgData name="Anna Newell" userId="60593c2b-b070-4cb2-a67a-229089b9da23" providerId="ADAL" clId="{54FC8563-7776-455D-9397-65BCD7F159C3}" dt="2025-08-14T15:06:32.743" v="3206" actId="20577"/>
          <ac:spMkLst>
            <pc:docMk/>
            <pc:sldMk cId="3628008292" sldId="260"/>
            <ac:spMk id="2" creationId="{921FC79B-279C-2377-A711-5C9D1C44B841}"/>
          </ac:spMkLst>
        </pc:spChg>
        <pc:picChg chg="add mod">
          <ac:chgData name="Anna Newell" userId="60593c2b-b070-4cb2-a67a-229089b9da23" providerId="ADAL" clId="{54FC8563-7776-455D-9397-65BCD7F159C3}" dt="2025-08-13T18:30:40.676" v="1366" actId="1076"/>
          <ac:picMkLst>
            <pc:docMk/>
            <pc:sldMk cId="3628008292" sldId="260"/>
            <ac:picMk id="8" creationId="{21A7DFEE-9B8B-8C3E-4005-9127C8728E96}"/>
          </ac:picMkLst>
        </pc:picChg>
      </pc:sldChg>
      <pc:sldChg chg="del ord">
        <pc:chgData name="Anna Newell" userId="60593c2b-b070-4cb2-a67a-229089b9da23" providerId="ADAL" clId="{54FC8563-7776-455D-9397-65BCD7F159C3}" dt="2025-08-13T19:07:03.548" v="2084" actId="47"/>
        <pc:sldMkLst>
          <pc:docMk/>
          <pc:sldMk cId="1729136701" sldId="261"/>
        </pc:sldMkLst>
      </pc:sldChg>
      <pc:sldChg chg="del ord">
        <pc:chgData name="Anna Newell" userId="60593c2b-b070-4cb2-a67a-229089b9da23" providerId="ADAL" clId="{54FC8563-7776-455D-9397-65BCD7F159C3}" dt="2025-08-13T19:07:05.891" v="2085" actId="47"/>
        <pc:sldMkLst>
          <pc:docMk/>
          <pc:sldMk cId="3747476096" sldId="262"/>
        </pc:sldMkLst>
      </pc:sldChg>
      <pc:sldChg chg="del">
        <pc:chgData name="Anna Newell" userId="60593c2b-b070-4cb2-a67a-229089b9da23" providerId="ADAL" clId="{54FC8563-7776-455D-9397-65BCD7F159C3}" dt="2025-08-02T17:37:17.813" v="0" actId="47"/>
        <pc:sldMkLst>
          <pc:docMk/>
          <pc:sldMk cId="531131162" sldId="263"/>
        </pc:sldMkLst>
      </pc:sldChg>
      <pc:sldChg chg="addSp delSp modSp mod ord setBg modAnim">
        <pc:chgData name="Anna Newell" userId="60593c2b-b070-4cb2-a67a-229089b9da23" providerId="ADAL" clId="{54FC8563-7776-455D-9397-65BCD7F159C3}" dt="2025-08-19T13:52:44.797" v="4006" actId="20577"/>
        <pc:sldMkLst>
          <pc:docMk/>
          <pc:sldMk cId="351458209" sldId="264"/>
        </pc:sldMkLst>
        <pc:spChg chg="mod">
          <ac:chgData name="Anna Newell" userId="60593c2b-b070-4cb2-a67a-229089b9da23" providerId="ADAL" clId="{54FC8563-7776-455D-9397-65BCD7F159C3}" dt="2025-08-14T15:09:17.750" v="3270" actId="26606"/>
          <ac:spMkLst>
            <pc:docMk/>
            <pc:sldMk cId="351458209" sldId="264"/>
            <ac:spMk id="2" creationId="{BFE4F7C1-4609-AD81-19EE-D49AC363753C}"/>
          </ac:spMkLst>
        </pc:spChg>
        <pc:graphicFrameChg chg="add mod modGraphic">
          <ac:chgData name="Anna Newell" userId="60593c2b-b070-4cb2-a67a-229089b9da23" providerId="ADAL" clId="{54FC8563-7776-455D-9397-65BCD7F159C3}" dt="2025-08-19T13:52:44.797" v="4006" actId="20577"/>
          <ac:graphicFrameMkLst>
            <pc:docMk/>
            <pc:sldMk cId="351458209" sldId="264"/>
            <ac:graphicFrameMk id="5" creationId="{3E6780FB-9B94-FB4C-EAB9-8994987E748E}"/>
          </ac:graphicFrameMkLst>
        </pc:graphicFrameChg>
      </pc:sldChg>
      <pc:sldChg chg="addSp delSp modSp new mod">
        <pc:chgData name="Anna Newell" userId="60593c2b-b070-4cb2-a67a-229089b9da23" providerId="ADAL" clId="{54FC8563-7776-455D-9397-65BCD7F159C3}" dt="2025-08-14T15:06:42.034" v="3222" actId="20577"/>
        <pc:sldMkLst>
          <pc:docMk/>
          <pc:sldMk cId="2888044732" sldId="266"/>
        </pc:sldMkLst>
        <pc:spChg chg="mod">
          <ac:chgData name="Anna Newell" userId="60593c2b-b070-4cb2-a67a-229089b9da23" providerId="ADAL" clId="{54FC8563-7776-455D-9397-65BCD7F159C3}" dt="2025-08-14T15:06:42.034" v="3222" actId="20577"/>
          <ac:spMkLst>
            <pc:docMk/>
            <pc:sldMk cId="2888044732" sldId="266"/>
            <ac:spMk id="2" creationId="{417742EF-85EB-609F-044D-03D52FB9B04A}"/>
          </ac:spMkLst>
        </pc:spChg>
        <pc:picChg chg="add mod">
          <ac:chgData name="Anna Newell" userId="60593c2b-b070-4cb2-a67a-229089b9da23" providerId="ADAL" clId="{54FC8563-7776-455D-9397-65BCD7F159C3}" dt="2025-08-13T18:38:35.547" v="1381" actId="14100"/>
          <ac:picMkLst>
            <pc:docMk/>
            <pc:sldMk cId="2888044732" sldId="266"/>
            <ac:picMk id="12" creationId="{E4A211FE-3751-2FEA-5FF4-7BA3700EE948}"/>
          </ac:picMkLst>
        </pc:picChg>
      </pc:sldChg>
      <pc:sldChg chg="addSp delSp modSp new mod">
        <pc:chgData name="Anna Newell" userId="60593c2b-b070-4cb2-a67a-229089b9da23" providerId="ADAL" clId="{54FC8563-7776-455D-9397-65BCD7F159C3}" dt="2025-08-13T19:09:43.970" v="2103" actId="1076"/>
        <pc:sldMkLst>
          <pc:docMk/>
          <pc:sldMk cId="1136245005" sldId="267"/>
        </pc:sldMkLst>
        <pc:spChg chg="mod">
          <ac:chgData name="Anna Newell" userId="60593c2b-b070-4cb2-a67a-229089b9da23" providerId="ADAL" clId="{54FC8563-7776-455D-9397-65BCD7F159C3}" dt="2025-08-04T17:34:00.099" v="180" actId="20577"/>
          <ac:spMkLst>
            <pc:docMk/>
            <pc:sldMk cId="1136245005" sldId="267"/>
            <ac:spMk id="2" creationId="{FCE55C20-9765-2557-AC79-6E09CC2FD47C}"/>
          </ac:spMkLst>
        </pc:spChg>
        <pc:spChg chg="mod">
          <ac:chgData name="Anna Newell" userId="60593c2b-b070-4cb2-a67a-229089b9da23" providerId="ADAL" clId="{54FC8563-7776-455D-9397-65BCD7F159C3}" dt="2025-08-13T19:09:29.232" v="2101" actId="14100"/>
          <ac:spMkLst>
            <pc:docMk/>
            <pc:sldMk cId="1136245005" sldId="267"/>
            <ac:spMk id="3" creationId="{68D56D5F-D236-1604-F8A0-93303CE84102}"/>
          </ac:spMkLst>
        </pc:spChg>
        <pc:picChg chg="add mod">
          <ac:chgData name="Anna Newell" userId="60593c2b-b070-4cb2-a67a-229089b9da23" providerId="ADAL" clId="{54FC8563-7776-455D-9397-65BCD7F159C3}" dt="2025-08-13T19:09:43.970" v="2103" actId="1076"/>
          <ac:picMkLst>
            <pc:docMk/>
            <pc:sldMk cId="1136245005" sldId="267"/>
            <ac:picMk id="1026" creationId="{1726B322-6B84-E79A-0243-5AC963DF6955}"/>
          </ac:picMkLst>
        </pc:picChg>
        <pc:picChg chg="add mod">
          <ac:chgData name="Anna Newell" userId="60593c2b-b070-4cb2-a67a-229089b9da23" providerId="ADAL" clId="{54FC8563-7776-455D-9397-65BCD7F159C3}" dt="2025-08-13T19:09:38.934" v="2102" actId="1076"/>
          <ac:picMkLst>
            <pc:docMk/>
            <pc:sldMk cId="1136245005" sldId="267"/>
            <ac:picMk id="1030" creationId="{F6013E01-5BF4-4285-0EFD-CE5C6F1966AC}"/>
          </ac:picMkLst>
        </pc:picChg>
      </pc:sldChg>
      <pc:sldChg chg="addSp delSp modSp new mod setBg">
        <pc:chgData name="Anna Newell" userId="60593c2b-b070-4cb2-a67a-229089b9da23" providerId="ADAL" clId="{54FC8563-7776-455D-9397-65BCD7F159C3}" dt="2025-08-20T16:06:57.808" v="4408" actId="20577"/>
        <pc:sldMkLst>
          <pc:docMk/>
          <pc:sldMk cId="733782525" sldId="268"/>
        </pc:sldMkLst>
        <pc:spChg chg="mod">
          <ac:chgData name="Anna Newell" userId="60593c2b-b070-4cb2-a67a-229089b9da23" providerId="ADAL" clId="{54FC8563-7776-455D-9397-65BCD7F159C3}" dt="2025-08-14T15:04:23.866" v="3189" actId="26606"/>
          <ac:spMkLst>
            <pc:docMk/>
            <pc:sldMk cId="733782525" sldId="268"/>
            <ac:spMk id="2" creationId="{87BA8FE6-6951-266F-B940-20801647A367}"/>
          </ac:spMkLst>
        </pc:spChg>
        <pc:spChg chg="add">
          <ac:chgData name="Anna Newell" userId="60593c2b-b070-4cb2-a67a-229089b9da23" providerId="ADAL" clId="{54FC8563-7776-455D-9397-65BCD7F159C3}" dt="2025-08-14T15:04:23.866" v="3189" actId="26606"/>
          <ac:spMkLst>
            <pc:docMk/>
            <pc:sldMk cId="733782525" sldId="268"/>
            <ac:spMk id="9" creationId="{876248C8-0720-48AB-91BA-5F530BB41E5E}"/>
          </ac:spMkLst>
        </pc:spChg>
        <pc:spChg chg="add">
          <ac:chgData name="Anna Newell" userId="60593c2b-b070-4cb2-a67a-229089b9da23" providerId="ADAL" clId="{54FC8563-7776-455D-9397-65BCD7F159C3}" dt="2025-08-14T15:04:23.866" v="3189" actId="26606"/>
          <ac:spMkLst>
            <pc:docMk/>
            <pc:sldMk cId="733782525" sldId="268"/>
            <ac:spMk id="11" creationId="{523BEDA7-D0B8-4802-8168-92452653BC9F}"/>
          </ac:spMkLst>
        </pc:spChg>
        <pc:spChg chg="add">
          <ac:chgData name="Anna Newell" userId="60593c2b-b070-4cb2-a67a-229089b9da23" providerId="ADAL" clId="{54FC8563-7776-455D-9397-65BCD7F159C3}" dt="2025-08-14T15:04:23.866" v="3189" actId="26606"/>
          <ac:spMkLst>
            <pc:docMk/>
            <pc:sldMk cId="733782525" sldId="268"/>
            <ac:spMk id="13" creationId="{D2EFF34B-7B1A-4F9D-8CEE-A40962BC7C21}"/>
          </ac:spMkLst>
        </pc:spChg>
        <pc:graphicFrameChg chg="add mod">
          <ac:chgData name="Anna Newell" userId="60593c2b-b070-4cb2-a67a-229089b9da23" providerId="ADAL" clId="{54FC8563-7776-455D-9397-65BCD7F159C3}" dt="2025-08-20T16:06:57.808" v="4408" actId="20577"/>
          <ac:graphicFrameMkLst>
            <pc:docMk/>
            <pc:sldMk cId="733782525" sldId="268"/>
            <ac:graphicFrameMk id="5" creationId="{B148570E-BD49-6A7A-9E11-A1C53CD18656}"/>
          </ac:graphicFrameMkLst>
        </pc:graphicFrameChg>
      </pc:sldChg>
      <pc:sldChg chg="addSp delSp modSp new mod">
        <pc:chgData name="Anna Newell" userId="60593c2b-b070-4cb2-a67a-229089b9da23" providerId="ADAL" clId="{54FC8563-7776-455D-9397-65BCD7F159C3}" dt="2025-08-20T16:02:18.702" v="4345" actId="20577"/>
        <pc:sldMkLst>
          <pc:docMk/>
          <pc:sldMk cId="1171530243" sldId="269"/>
        </pc:sldMkLst>
        <pc:spChg chg="mod">
          <ac:chgData name="Anna Newell" userId="60593c2b-b070-4cb2-a67a-229089b9da23" providerId="ADAL" clId="{54FC8563-7776-455D-9397-65BCD7F159C3}" dt="2025-08-13T19:14:05.815" v="2193" actId="1076"/>
          <ac:spMkLst>
            <pc:docMk/>
            <pc:sldMk cId="1171530243" sldId="269"/>
            <ac:spMk id="2" creationId="{8B796E10-B3F9-EA59-5EA0-E12D7F21E7C9}"/>
          </ac:spMkLst>
        </pc:spChg>
        <pc:spChg chg="add mod">
          <ac:chgData name="Anna Newell" userId="60593c2b-b070-4cb2-a67a-229089b9da23" providerId="ADAL" clId="{54FC8563-7776-455D-9397-65BCD7F159C3}" dt="2025-08-20T15:09:23.529" v="4270" actId="20577"/>
          <ac:spMkLst>
            <pc:docMk/>
            <pc:sldMk cId="1171530243" sldId="269"/>
            <ac:spMk id="9" creationId="{FEC56BA7-7718-E361-7F6D-885A953EAFDB}"/>
          </ac:spMkLst>
        </pc:spChg>
        <pc:graphicFrameChg chg="add mod modGraphic">
          <ac:chgData name="Anna Newell" userId="60593c2b-b070-4cb2-a67a-229089b9da23" providerId="ADAL" clId="{54FC8563-7776-455D-9397-65BCD7F159C3}" dt="2025-08-20T16:02:18.702" v="4345" actId="20577"/>
          <ac:graphicFrameMkLst>
            <pc:docMk/>
            <pc:sldMk cId="1171530243" sldId="269"/>
            <ac:graphicFrameMk id="7" creationId="{EB26857D-972A-8809-606D-26C5962F7BB1}"/>
          </ac:graphicFrameMkLst>
        </pc:graphicFrameChg>
      </pc:sldChg>
      <pc:sldChg chg="addSp delSp modSp new mod">
        <pc:chgData name="Anna Newell" userId="60593c2b-b070-4cb2-a67a-229089b9da23" providerId="ADAL" clId="{54FC8563-7776-455D-9397-65BCD7F159C3}" dt="2025-08-15T17:11:05.117" v="3348" actId="14100"/>
        <pc:sldMkLst>
          <pc:docMk/>
          <pc:sldMk cId="3561244836" sldId="270"/>
        </pc:sldMkLst>
        <pc:spChg chg="add mod">
          <ac:chgData name="Anna Newell" userId="60593c2b-b070-4cb2-a67a-229089b9da23" providerId="ADAL" clId="{54FC8563-7776-455D-9397-65BCD7F159C3}" dt="2025-08-13T18:58:21.191" v="1575" actId="1076"/>
          <ac:spMkLst>
            <pc:docMk/>
            <pc:sldMk cId="3561244836" sldId="270"/>
            <ac:spMk id="2" creationId="{AB3A6C92-302D-6BA3-A270-F493CF751241}"/>
          </ac:spMkLst>
        </pc:spChg>
        <pc:picChg chg="add mod">
          <ac:chgData name="Anna Newell" userId="60593c2b-b070-4cb2-a67a-229089b9da23" providerId="ADAL" clId="{54FC8563-7776-455D-9397-65BCD7F159C3}" dt="2025-08-15T17:11:05.117" v="3348" actId="14100"/>
          <ac:picMkLst>
            <pc:docMk/>
            <pc:sldMk cId="3561244836" sldId="270"/>
            <ac:picMk id="6" creationId="{3CB9C9C2-27FA-1298-ABB6-2C7A78816A2A}"/>
          </ac:picMkLst>
        </pc:picChg>
      </pc:sldChg>
      <pc:sldChg chg="addSp delSp modSp new mod ord setBg modAnim">
        <pc:chgData name="Anna Newell" userId="60593c2b-b070-4cb2-a67a-229089b9da23" providerId="ADAL" clId="{54FC8563-7776-455D-9397-65BCD7F159C3}" dt="2025-08-15T18:21:22.466" v="3808"/>
        <pc:sldMkLst>
          <pc:docMk/>
          <pc:sldMk cId="2880653072" sldId="271"/>
        </pc:sldMkLst>
        <pc:spChg chg="mod">
          <ac:chgData name="Anna Newell" userId="60593c2b-b070-4cb2-a67a-229089b9da23" providerId="ADAL" clId="{54FC8563-7776-455D-9397-65BCD7F159C3}" dt="2025-08-13T17:58:03.716" v="1251" actId="26606"/>
          <ac:spMkLst>
            <pc:docMk/>
            <pc:sldMk cId="2880653072" sldId="271"/>
            <ac:spMk id="2" creationId="{36A5A8FA-039A-DB46-93CE-211C1624133E}"/>
          </ac:spMkLst>
        </pc:spChg>
        <pc:graphicFrameChg chg="add mod">
          <ac:chgData name="Anna Newell" userId="60593c2b-b070-4cb2-a67a-229089b9da23" providerId="ADAL" clId="{54FC8563-7776-455D-9397-65BCD7F159C3}" dt="2025-08-15T18:21:22.466" v="3808"/>
          <ac:graphicFrameMkLst>
            <pc:docMk/>
            <pc:sldMk cId="2880653072" sldId="271"/>
            <ac:graphicFrameMk id="5" creationId="{C3E63543-3BCF-D822-DFBC-332A7306DB03}"/>
          </ac:graphicFrameMkLst>
        </pc:graphicFrameChg>
      </pc:sldChg>
      <pc:sldChg chg="addSp delSp modSp new mod ord">
        <pc:chgData name="Anna Newell" userId="60593c2b-b070-4cb2-a67a-229089b9da23" providerId="ADAL" clId="{54FC8563-7776-455D-9397-65BCD7F159C3}" dt="2025-08-20T16:05:34.563" v="4390"/>
        <pc:sldMkLst>
          <pc:docMk/>
          <pc:sldMk cId="172901449" sldId="272"/>
        </pc:sldMkLst>
        <pc:spChg chg="mod">
          <ac:chgData name="Anna Newell" userId="60593c2b-b070-4cb2-a67a-229089b9da23" providerId="ADAL" clId="{54FC8563-7776-455D-9397-65BCD7F159C3}" dt="2025-08-15T17:51:38.138" v="3440" actId="20577"/>
          <ac:spMkLst>
            <pc:docMk/>
            <pc:sldMk cId="172901449" sldId="272"/>
            <ac:spMk id="2" creationId="{59675623-E423-51FD-C474-7CC224E90C27}"/>
          </ac:spMkLst>
        </pc:spChg>
        <pc:picChg chg="add mod">
          <ac:chgData name="Anna Newell" userId="60593c2b-b070-4cb2-a67a-229089b9da23" providerId="ADAL" clId="{54FC8563-7776-455D-9397-65BCD7F159C3}" dt="2025-08-15T17:51:21.033" v="3419" actId="14100"/>
          <ac:picMkLst>
            <pc:docMk/>
            <pc:sldMk cId="172901449" sldId="272"/>
            <ac:picMk id="4" creationId="{C7D98892-50AA-E586-1C5D-8EBA54956593}"/>
          </ac:picMkLst>
        </pc:picChg>
      </pc:sldChg>
      <pc:sldChg chg="add del">
        <pc:chgData name="Anna Newell" userId="60593c2b-b070-4cb2-a67a-229089b9da23" providerId="ADAL" clId="{54FC8563-7776-455D-9397-65BCD7F159C3}" dt="2025-08-13T18:04:35.505" v="1300" actId="47"/>
        <pc:sldMkLst>
          <pc:docMk/>
          <pc:sldMk cId="3198524081" sldId="272"/>
        </pc:sldMkLst>
      </pc:sldChg>
      <pc:sldChg chg="addSp delSp modSp add mod ord">
        <pc:chgData name="Anna Newell" userId="60593c2b-b070-4cb2-a67a-229089b9da23" providerId="ADAL" clId="{54FC8563-7776-455D-9397-65BCD7F159C3}" dt="2025-08-19T13:51:37.742" v="3988"/>
        <pc:sldMkLst>
          <pc:docMk/>
          <pc:sldMk cId="1684273093" sldId="273"/>
        </pc:sldMkLst>
        <pc:spChg chg="mod">
          <ac:chgData name="Anna Newell" userId="60593c2b-b070-4cb2-a67a-229089b9da23" providerId="ADAL" clId="{54FC8563-7776-455D-9397-65BCD7F159C3}" dt="2025-08-15T17:54:04.127" v="3462" actId="20577"/>
          <ac:spMkLst>
            <pc:docMk/>
            <pc:sldMk cId="1684273093" sldId="273"/>
            <ac:spMk id="2" creationId="{73E503C9-18F8-49E9-8471-2245409289A3}"/>
          </ac:spMkLst>
        </pc:spChg>
        <pc:picChg chg="add mod">
          <ac:chgData name="Anna Newell" userId="60593c2b-b070-4cb2-a67a-229089b9da23" providerId="ADAL" clId="{54FC8563-7776-455D-9397-65BCD7F159C3}" dt="2025-08-15T17:54:19.489" v="3465" actId="14100"/>
          <ac:picMkLst>
            <pc:docMk/>
            <pc:sldMk cId="1684273093" sldId="273"/>
            <ac:picMk id="7" creationId="{99C860F8-7690-C9C8-6E64-D75C0460C1E9}"/>
          </ac:picMkLst>
        </pc:picChg>
      </pc:sldChg>
      <pc:sldChg chg="addSp delSp modSp new mod setBg modAnim">
        <pc:chgData name="Anna Newell" userId="60593c2b-b070-4cb2-a67a-229089b9da23" providerId="ADAL" clId="{54FC8563-7776-455D-9397-65BCD7F159C3}" dt="2025-08-14T15:09:56.083" v="3276"/>
        <pc:sldMkLst>
          <pc:docMk/>
          <pc:sldMk cId="2309025387" sldId="274"/>
        </pc:sldMkLst>
        <pc:spChg chg="mod">
          <ac:chgData name="Anna Newell" userId="60593c2b-b070-4cb2-a67a-229089b9da23" providerId="ADAL" clId="{54FC8563-7776-455D-9397-65BCD7F159C3}" dt="2025-08-14T15:09:40.639" v="3273" actId="26606"/>
          <ac:spMkLst>
            <pc:docMk/>
            <pc:sldMk cId="2309025387" sldId="274"/>
            <ac:spMk id="2" creationId="{92C47645-CCCB-EC70-B6FF-611DDFB90FE1}"/>
          </ac:spMkLst>
        </pc:spChg>
        <pc:spChg chg="add">
          <ac:chgData name="Anna Newell" userId="60593c2b-b070-4cb2-a67a-229089b9da23" providerId="ADAL" clId="{54FC8563-7776-455D-9397-65BCD7F159C3}" dt="2025-08-14T15:09:40.639" v="3273" actId="26606"/>
          <ac:spMkLst>
            <pc:docMk/>
            <pc:sldMk cId="2309025387" sldId="274"/>
            <ac:spMk id="9" creationId="{876248C8-0720-48AB-91BA-5F530BB41E5E}"/>
          </ac:spMkLst>
        </pc:spChg>
        <pc:spChg chg="add">
          <ac:chgData name="Anna Newell" userId="60593c2b-b070-4cb2-a67a-229089b9da23" providerId="ADAL" clId="{54FC8563-7776-455D-9397-65BCD7F159C3}" dt="2025-08-14T15:09:40.639" v="3273" actId="26606"/>
          <ac:spMkLst>
            <pc:docMk/>
            <pc:sldMk cId="2309025387" sldId="274"/>
            <ac:spMk id="11" creationId="{523BEDA7-D0B8-4802-8168-92452653BC9F}"/>
          </ac:spMkLst>
        </pc:spChg>
        <pc:spChg chg="add">
          <ac:chgData name="Anna Newell" userId="60593c2b-b070-4cb2-a67a-229089b9da23" providerId="ADAL" clId="{54FC8563-7776-455D-9397-65BCD7F159C3}" dt="2025-08-14T15:09:40.639" v="3273" actId="26606"/>
          <ac:spMkLst>
            <pc:docMk/>
            <pc:sldMk cId="2309025387" sldId="274"/>
            <ac:spMk id="13" creationId="{D2EFF34B-7B1A-4F9D-8CEE-A40962BC7C21}"/>
          </ac:spMkLst>
        </pc:spChg>
        <pc:graphicFrameChg chg="add mod">
          <ac:chgData name="Anna Newell" userId="60593c2b-b070-4cb2-a67a-229089b9da23" providerId="ADAL" clId="{54FC8563-7776-455D-9397-65BCD7F159C3}" dt="2025-08-14T15:09:48.140" v="3274" actId="20577"/>
          <ac:graphicFrameMkLst>
            <pc:docMk/>
            <pc:sldMk cId="2309025387" sldId="274"/>
            <ac:graphicFrameMk id="5" creationId="{7F475C06-F03D-E779-7A43-0F93D7E1DE46}"/>
          </ac:graphicFrameMkLst>
        </pc:graphicFrameChg>
      </pc:sldChg>
      <pc:sldChg chg="addSp delSp modSp new mod">
        <pc:chgData name="Anna Newell" userId="60593c2b-b070-4cb2-a67a-229089b9da23" providerId="ADAL" clId="{54FC8563-7776-455D-9397-65BCD7F159C3}" dt="2025-08-20T16:02:33.202" v="4353" actId="20577"/>
        <pc:sldMkLst>
          <pc:docMk/>
          <pc:sldMk cId="141613096" sldId="275"/>
        </pc:sldMkLst>
        <pc:spChg chg="mod">
          <ac:chgData name="Anna Newell" userId="60593c2b-b070-4cb2-a67a-229089b9da23" providerId="ADAL" clId="{54FC8563-7776-455D-9397-65BCD7F159C3}" dt="2025-08-13T19:17:14.379" v="2222" actId="1076"/>
          <ac:spMkLst>
            <pc:docMk/>
            <pc:sldMk cId="141613096" sldId="275"/>
            <ac:spMk id="2" creationId="{C61443B4-F518-36C0-E94D-1BBB70808394}"/>
          </ac:spMkLst>
        </pc:spChg>
        <pc:spChg chg="add mod">
          <ac:chgData name="Anna Newell" userId="60593c2b-b070-4cb2-a67a-229089b9da23" providerId="ADAL" clId="{54FC8563-7776-455D-9397-65BCD7F159C3}" dt="2025-08-20T16:02:30.350" v="4350" actId="20577"/>
          <ac:spMkLst>
            <pc:docMk/>
            <pc:sldMk cId="141613096" sldId="275"/>
            <ac:spMk id="4" creationId="{F2F96D3E-5227-107A-EC23-367E0257D970}"/>
          </ac:spMkLst>
        </pc:spChg>
        <pc:graphicFrameChg chg="add mod modGraphic">
          <ac:chgData name="Anna Newell" userId="60593c2b-b070-4cb2-a67a-229089b9da23" providerId="ADAL" clId="{54FC8563-7776-455D-9397-65BCD7F159C3}" dt="2025-08-20T16:02:33.202" v="4353" actId="20577"/>
          <ac:graphicFrameMkLst>
            <pc:docMk/>
            <pc:sldMk cId="141613096" sldId="275"/>
            <ac:graphicFrameMk id="7" creationId="{72D68A29-F99A-F813-83CB-1EFBD53FEDC5}"/>
          </ac:graphicFrameMkLst>
        </pc:graphicFrameChg>
      </pc:sldChg>
      <pc:sldChg chg="addSp delSp modSp new mod setBg">
        <pc:chgData name="Anna Newell" userId="60593c2b-b070-4cb2-a67a-229089b9da23" providerId="ADAL" clId="{54FC8563-7776-455D-9397-65BCD7F159C3}" dt="2025-08-20T16:05:16.262" v="4388" actId="20577"/>
        <pc:sldMkLst>
          <pc:docMk/>
          <pc:sldMk cId="1527834979" sldId="276"/>
        </pc:sldMkLst>
        <pc:spChg chg="mod">
          <ac:chgData name="Anna Newell" userId="60593c2b-b070-4cb2-a67a-229089b9da23" providerId="ADAL" clId="{54FC8563-7776-455D-9397-65BCD7F159C3}" dt="2025-08-14T15:04:50.009" v="3190" actId="26606"/>
          <ac:spMkLst>
            <pc:docMk/>
            <pc:sldMk cId="1527834979" sldId="276"/>
            <ac:spMk id="2" creationId="{EEC36028-4F29-A3AF-7A39-0ECB98922B19}"/>
          </ac:spMkLst>
        </pc:spChg>
        <pc:spChg chg="add">
          <ac:chgData name="Anna Newell" userId="60593c2b-b070-4cb2-a67a-229089b9da23" providerId="ADAL" clId="{54FC8563-7776-455D-9397-65BCD7F159C3}" dt="2025-08-14T15:04:50.009" v="3190" actId="26606"/>
          <ac:spMkLst>
            <pc:docMk/>
            <pc:sldMk cId="1527834979" sldId="276"/>
            <ac:spMk id="9" creationId="{876248C8-0720-48AB-91BA-5F530BB41E5E}"/>
          </ac:spMkLst>
        </pc:spChg>
        <pc:spChg chg="add">
          <ac:chgData name="Anna Newell" userId="60593c2b-b070-4cb2-a67a-229089b9da23" providerId="ADAL" clId="{54FC8563-7776-455D-9397-65BCD7F159C3}" dt="2025-08-14T15:04:50.009" v="3190" actId="26606"/>
          <ac:spMkLst>
            <pc:docMk/>
            <pc:sldMk cId="1527834979" sldId="276"/>
            <ac:spMk id="11" creationId="{523BEDA7-D0B8-4802-8168-92452653BC9F}"/>
          </ac:spMkLst>
        </pc:spChg>
        <pc:spChg chg="add">
          <ac:chgData name="Anna Newell" userId="60593c2b-b070-4cb2-a67a-229089b9da23" providerId="ADAL" clId="{54FC8563-7776-455D-9397-65BCD7F159C3}" dt="2025-08-14T15:04:50.009" v="3190" actId="26606"/>
          <ac:spMkLst>
            <pc:docMk/>
            <pc:sldMk cId="1527834979" sldId="276"/>
            <ac:spMk id="13" creationId="{D2EFF34B-7B1A-4F9D-8CEE-A40962BC7C21}"/>
          </ac:spMkLst>
        </pc:spChg>
        <pc:graphicFrameChg chg="add mod">
          <ac:chgData name="Anna Newell" userId="60593c2b-b070-4cb2-a67a-229089b9da23" providerId="ADAL" clId="{54FC8563-7776-455D-9397-65BCD7F159C3}" dt="2025-08-20T16:05:16.262" v="4388" actId="20577"/>
          <ac:graphicFrameMkLst>
            <pc:docMk/>
            <pc:sldMk cId="1527834979" sldId="276"/>
            <ac:graphicFrameMk id="5" creationId="{C0AB91BE-7DED-2792-AC35-7D7A8A7B1B75}"/>
          </ac:graphicFrameMkLst>
        </pc:graphicFrameChg>
      </pc:sldChg>
      <pc:sldChg chg="addSp delSp modSp new mod setBg modAnim">
        <pc:chgData name="Anna Newell" userId="60593c2b-b070-4cb2-a67a-229089b9da23" providerId="ADAL" clId="{54FC8563-7776-455D-9397-65BCD7F159C3}" dt="2025-08-20T15:18:52.068" v="4320" actId="20577"/>
        <pc:sldMkLst>
          <pc:docMk/>
          <pc:sldMk cId="2405858588" sldId="277"/>
        </pc:sldMkLst>
        <pc:spChg chg="mod">
          <ac:chgData name="Anna Newell" userId="60593c2b-b070-4cb2-a67a-229089b9da23" providerId="ADAL" clId="{54FC8563-7776-455D-9397-65BCD7F159C3}" dt="2025-08-15T18:25:06.478" v="3820" actId="20577"/>
          <ac:spMkLst>
            <pc:docMk/>
            <pc:sldMk cId="2405858588" sldId="277"/>
            <ac:spMk id="2" creationId="{8A5641CF-3331-D7F9-BFFF-1300B99CC3FC}"/>
          </ac:spMkLst>
        </pc:spChg>
        <pc:spChg chg="add">
          <ac:chgData name="Anna Newell" userId="60593c2b-b070-4cb2-a67a-229089b9da23" providerId="ADAL" clId="{54FC8563-7776-455D-9397-65BCD7F159C3}" dt="2025-08-14T15:10:34.258" v="3277" actId="26606"/>
          <ac:spMkLst>
            <pc:docMk/>
            <pc:sldMk cId="2405858588" sldId="277"/>
            <ac:spMk id="9" creationId="{876248C8-0720-48AB-91BA-5F530BB41E5E}"/>
          </ac:spMkLst>
        </pc:spChg>
        <pc:spChg chg="add">
          <ac:chgData name="Anna Newell" userId="60593c2b-b070-4cb2-a67a-229089b9da23" providerId="ADAL" clId="{54FC8563-7776-455D-9397-65BCD7F159C3}" dt="2025-08-14T15:10:34.258" v="3277" actId="26606"/>
          <ac:spMkLst>
            <pc:docMk/>
            <pc:sldMk cId="2405858588" sldId="277"/>
            <ac:spMk id="11" creationId="{523BEDA7-D0B8-4802-8168-92452653BC9F}"/>
          </ac:spMkLst>
        </pc:spChg>
        <pc:spChg chg="add">
          <ac:chgData name="Anna Newell" userId="60593c2b-b070-4cb2-a67a-229089b9da23" providerId="ADAL" clId="{54FC8563-7776-455D-9397-65BCD7F159C3}" dt="2025-08-14T15:10:34.258" v="3277" actId="26606"/>
          <ac:spMkLst>
            <pc:docMk/>
            <pc:sldMk cId="2405858588" sldId="277"/>
            <ac:spMk id="13" creationId="{D2EFF34B-7B1A-4F9D-8CEE-A40962BC7C21}"/>
          </ac:spMkLst>
        </pc:spChg>
        <pc:graphicFrameChg chg="add mod">
          <ac:chgData name="Anna Newell" userId="60593c2b-b070-4cb2-a67a-229089b9da23" providerId="ADAL" clId="{54FC8563-7776-455D-9397-65BCD7F159C3}" dt="2025-08-20T15:18:52.068" v="4320" actId="20577"/>
          <ac:graphicFrameMkLst>
            <pc:docMk/>
            <pc:sldMk cId="2405858588" sldId="277"/>
            <ac:graphicFrameMk id="5" creationId="{05627C31-0E3C-5FF8-574A-58A8D209B269}"/>
          </ac:graphicFrameMkLst>
        </pc:graphicFrameChg>
      </pc:sldChg>
      <pc:sldChg chg="addSp delSp modSp new mod ord">
        <pc:chgData name="Anna Newell" userId="60593c2b-b070-4cb2-a67a-229089b9da23" providerId="ADAL" clId="{54FC8563-7776-455D-9397-65BCD7F159C3}" dt="2025-08-20T15:15:48.833" v="4319"/>
        <pc:sldMkLst>
          <pc:docMk/>
          <pc:sldMk cId="2568034394" sldId="278"/>
        </pc:sldMkLst>
        <pc:spChg chg="mod">
          <ac:chgData name="Anna Newell" userId="60593c2b-b070-4cb2-a67a-229089b9da23" providerId="ADAL" clId="{54FC8563-7776-455D-9397-65BCD7F159C3}" dt="2025-08-19T14:16:40.704" v="4250" actId="20577"/>
          <ac:spMkLst>
            <pc:docMk/>
            <pc:sldMk cId="2568034394" sldId="278"/>
            <ac:spMk id="2" creationId="{5616ED5D-1800-E112-A240-A3396E17E73C}"/>
          </ac:spMkLst>
        </pc:spChg>
        <pc:graphicFrameChg chg="add mod modGraphic">
          <ac:chgData name="Anna Newell" userId="60593c2b-b070-4cb2-a67a-229089b9da23" providerId="ADAL" clId="{54FC8563-7776-455D-9397-65BCD7F159C3}" dt="2025-08-19T14:10:57.047" v="4194" actId="113"/>
          <ac:graphicFrameMkLst>
            <pc:docMk/>
            <pc:sldMk cId="2568034394" sldId="278"/>
            <ac:graphicFrameMk id="4" creationId="{DF14593A-A748-FB62-E419-B878F8EEB439}"/>
          </ac:graphicFrameMkLst>
        </pc:graphicFrameChg>
      </pc:sldChg>
      <pc:sldChg chg="addSp delSp modSp new mod ord">
        <pc:chgData name="Anna Newell" userId="60593c2b-b070-4cb2-a67a-229089b9da23" providerId="ADAL" clId="{54FC8563-7776-455D-9397-65BCD7F159C3}" dt="2025-08-20T16:30:32.893" v="4462" actId="14100"/>
        <pc:sldMkLst>
          <pc:docMk/>
          <pc:sldMk cId="3897563330" sldId="279"/>
        </pc:sldMkLst>
        <pc:spChg chg="mod">
          <ac:chgData name="Anna Newell" userId="60593c2b-b070-4cb2-a67a-229089b9da23" providerId="ADAL" clId="{54FC8563-7776-455D-9397-65BCD7F159C3}" dt="2025-08-20T16:30:26.313" v="4461" actId="20577"/>
          <ac:spMkLst>
            <pc:docMk/>
            <pc:sldMk cId="3897563330" sldId="279"/>
            <ac:spMk id="2" creationId="{72D2F885-FF38-C14A-A45B-5FDFB473E73F}"/>
          </ac:spMkLst>
        </pc:spChg>
        <pc:spChg chg="del">
          <ac:chgData name="Anna Newell" userId="60593c2b-b070-4cb2-a67a-229089b9da23" providerId="ADAL" clId="{54FC8563-7776-455D-9397-65BCD7F159C3}" dt="2025-08-20T16:17:09.551" v="4409" actId="478"/>
          <ac:spMkLst>
            <pc:docMk/>
            <pc:sldMk cId="3897563330" sldId="279"/>
            <ac:spMk id="3" creationId="{F1B921F7-29DE-3905-45DC-8EDF1FF19EBD}"/>
          </ac:spMkLst>
        </pc:spChg>
        <pc:picChg chg="add del mod">
          <ac:chgData name="Anna Newell" userId="60593c2b-b070-4cb2-a67a-229089b9da23" providerId="ADAL" clId="{54FC8563-7776-455D-9397-65BCD7F159C3}" dt="2025-08-20T16:19:06.575" v="4420" actId="478"/>
          <ac:picMkLst>
            <pc:docMk/>
            <pc:sldMk cId="3897563330" sldId="279"/>
            <ac:picMk id="5" creationId="{4985A806-6304-FB52-2826-2264DD63256F}"/>
          </ac:picMkLst>
        </pc:picChg>
        <pc:picChg chg="add del mod">
          <ac:chgData name="Anna Newell" userId="60593c2b-b070-4cb2-a67a-229089b9da23" providerId="ADAL" clId="{54FC8563-7776-455D-9397-65BCD7F159C3}" dt="2025-08-20T16:30:13.445" v="4435" actId="478"/>
          <ac:picMkLst>
            <pc:docMk/>
            <pc:sldMk cId="3897563330" sldId="279"/>
            <ac:picMk id="7" creationId="{1DA4008A-D4A2-DAC5-40E4-FF4F23102521}"/>
          </ac:picMkLst>
        </pc:picChg>
        <pc:picChg chg="add mod">
          <ac:chgData name="Anna Newell" userId="60593c2b-b070-4cb2-a67a-229089b9da23" providerId="ADAL" clId="{54FC8563-7776-455D-9397-65BCD7F159C3}" dt="2025-08-20T16:30:32.893" v="4462" actId="14100"/>
          <ac:picMkLst>
            <pc:docMk/>
            <pc:sldMk cId="3897563330" sldId="279"/>
            <ac:picMk id="9" creationId="{D07F6EB3-92E6-CD4E-A03C-78DC15E6A0D4}"/>
          </ac:picMkLst>
        </pc:picChg>
      </pc:sldChg>
    </pc:docChg>
  </pc:docChgLst>
  <pc:docChgLst>
    <pc:chgData name="Anna Newell" userId="60593c2b-b070-4cb2-a67a-229089b9da23" providerId="ADAL" clId="{E8A05DA2-30D4-47CC-B871-42B11D1362CD}"/>
    <pc:docChg chg="custSel modSld">
      <pc:chgData name="Anna Newell" userId="60593c2b-b070-4cb2-a67a-229089b9da23" providerId="ADAL" clId="{E8A05DA2-30D4-47CC-B871-42B11D1362CD}" dt="2025-07-16T13:25:11.607" v="430" actId="20577"/>
      <pc:docMkLst>
        <pc:docMk/>
      </pc:docMkLst>
      <pc:sldChg chg="modSp mod">
        <pc:chgData name="Anna Newell" userId="60593c2b-b070-4cb2-a67a-229089b9da23" providerId="ADAL" clId="{E8A05DA2-30D4-47CC-B871-42B11D1362CD}" dt="2025-07-16T13:25:11.607" v="430" actId="20577"/>
        <pc:sldMkLst>
          <pc:docMk/>
          <pc:sldMk cId="1729136701" sldId="261"/>
        </pc:sldMkLst>
      </pc:sldChg>
      <pc:sldChg chg="modSp mod">
        <pc:chgData name="Anna Newell" userId="60593c2b-b070-4cb2-a67a-229089b9da23" providerId="ADAL" clId="{E8A05DA2-30D4-47CC-B871-42B11D1362CD}" dt="2025-07-07T19:25:50.012" v="71" actId="20577"/>
        <pc:sldMkLst>
          <pc:docMk/>
          <pc:sldMk cId="3747476096" sldId="262"/>
        </pc:sldMkLst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C5736D-C523-4F4D-8B18-A3CFDB2652D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3C72653-1649-49BA-AA47-3DE06220308C}">
      <dgm:prSet/>
      <dgm:spPr/>
      <dgm:t>
        <a:bodyPr/>
        <a:lstStyle/>
        <a:p>
          <a:r>
            <a:rPr lang="en-US" dirty="0"/>
            <a:t>Evaluation of potential implications of cannabis legalization in Indiana</a:t>
          </a:r>
        </a:p>
      </dgm:t>
    </dgm:pt>
    <dgm:pt modelId="{61A019D3-D32E-4BBF-9C6F-48925BB86D6B}" type="parTrans" cxnId="{A60B1D66-14FA-441F-B3BF-1F0C69270D8F}">
      <dgm:prSet/>
      <dgm:spPr/>
      <dgm:t>
        <a:bodyPr/>
        <a:lstStyle/>
        <a:p>
          <a:endParaRPr lang="en-US"/>
        </a:p>
      </dgm:t>
    </dgm:pt>
    <dgm:pt modelId="{26CCED12-AFD5-4E4F-B22B-CC375D2B8C47}" type="sibTrans" cxnId="{A60B1D66-14FA-441F-B3BF-1F0C69270D8F}">
      <dgm:prSet/>
      <dgm:spPr/>
      <dgm:t>
        <a:bodyPr/>
        <a:lstStyle/>
        <a:p>
          <a:endParaRPr lang="en-US"/>
        </a:p>
      </dgm:t>
    </dgm:pt>
    <dgm:pt modelId="{B88998BA-4602-45C7-B03F-779C2939457F}">
      <dgm:prSet/>
      <dgm:spPr/>
      <dgm:t>
        <a:bodyPr/>
        <a:lstStyle/>
        <a:p>
          <a:r>
            <a:rPr lang="en-US" dirty="0"/>
            <a:t>Description of various regulatory frameworks</a:t>
          </a:r>
        </a:p>
      </dgm:t>
    </dgm:pt>
    <dgm:pt modelId="{699D591B-0223-4AFD-9FEE-DE5E58DE90F4}" type="parTrans" cxnId="{84B4A5B8-5B0E-4B71-A33B-AEB0DFD27F8F}">
      <dgm:prSet/>
      <dgm:spPr/>
      <dgm:t>
        <a:bodyPr/>
        <a:lstStyle/>
        <a:p>
          <a:endParaRPr lang="en-US"/>
        </a:p>
      </dgm:t>
    </dgm:pt>
    <dgm:pt modelId="{743C485D-8F89-4DE9-8112-594AC4312893}" type="sibTrans" cxnId="{84B4A5B8-5B0E-4B71-A33B-AEB0DFD27F8F}">
      <dgm:prSet/>
      <dgm:spPr/>
      <dgm:t>
        <a:bodyPr/>
        <a:lstStyle/>
        <a:p>
          <a:endParaRPr lang="en-US"/>
        </a:p>
      </dgm:t>
    </dgm:pt>
    <dgm:pt modelId="{C2698596-8DD5-40EC-8728-570B3825AF18}">
      <dgm:prSet/>
      <dgm:spPr/>
      <dgm:t>
        <a:bodyPr/>
        <a:lstStyle/>
        <a:p>
          <a:r>
            <a:rPr lang="en-US" dirty="0"/>
            <a:t>Assessment of measures related to health, crime, and economics</a:t>
          </a:r>
        </a:p>
      </dgm:t>
    </dgm:pt>
    <dgm:pt modelId="{5981EA54-959D-471A-A4A1-5B35829F8C78}" type="parTrans" cxnId="{62C583C6-E1CA-4B89-A1D4-57F18C04C7AB}">
      <dgm:prSet/>
      <dgm:spPr/>
      <dgm:t>
        <a:bodyPr/>
        <a:lstStyle/>
        <a:p>
          <a:endParaRPr lang="en-US"/>
        </a:p>
      </dgm:t>
    </dgm:pt>
    <dgm:pt modelId="{853B9D69-7688-492F-986A-60CEE5E9AD6A}" type="sibTrans" cxnId="{62C583C6-E1CA-4B89-A1D4-57F18C04C7AB}">
      <dgm:prSet/>
      <dgm:spPr/>
      <dgm:t>
        <a:bodyPr/>
        <a:lstStyle/>
        <a:p>
          <a:endParaRPr lang="en-US"/>
        </a:p>
      </dgm:t>
    </dgm:pt>
    <dgm:pt modelId="{4554F2A0-A3D4-41BA-BD8F-14628CEB0916}">
      <dgm:prSet/>
      <dgm:spPr/>
      <dgm:t>
        <a:bodyPr/>
        <a:lstStyle/>
        <a:p>
          <a:r>
            <a:rPr lang="en-US" dirty="0"/>
            <a:t>Unique characteristics of existing cannabis policy in Indiana</a:t>
          </a:r>
        </a:p>
      </dgm:t>
    </dgm:pt>
    <dgm:pt modelId="{7463B9EB-D700-4115-AA3F-D4BFE035CCDB}" type="parTrans" cxnId="{9A352C12-9013-427E-B66C-CE9B76327613}">
      <dgm:prSet/>
      <dgm:spPr/>
      <dgm:t>
        <a:bodyPr/>
        <a:lstStyle/>
        <a:p>
          <a:endParaRPr lang="en-US"/>
        </a:p>
      </dgm:t>
    </dgm:pt>
    <dgm:pt modelId="{383B89B0-E439-42D8-B935-2E64C737E496}" type="sibTrans" cxnId="{9A352C12-9013-427E-B66C-CE9B76327613}">
      <dgm:prSet/>
      <dgm:spPr/>
      <dgm:t>
        <a:bodyPr/>
        <a:lstStyle/>
        <a:p>
          <a:endParaRPr lang="en-US"/>
        </a:p>
      </dgm:t>
    </dgm:pt>
    <dgm:pt modelId="{08C1D1A6-A05E-4833-8DD9-872C0E42C179}" type="pres">
      <dgm:prSet presAssocID="{71C5736D-C523-4F4D-8B18-A3CFDB2652D1}" presName="linear" presStyleCnt="0">
        <dgm:presLayoutVars>
          <dgm:animLvl val="lvl"/>
          <dgm:resizeHandles val="exact"/>
        </dgm:presLayoutVars>
      </dgm:prSet>
      <dgm:spPr/>
    </dgm:pt>
    <dgm:pt modelId="{7AA3F0D8-0D15-4929-9003-E3F90EBB7C68}" type="pres">
      <dgm:prSet presAssocID="{33C72653-1649-49BA-AA47-3DE06220308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087AC98-8683-443B-9B0A-980E258E7ADD}" type="pres">
      <dgm:prSet presAssocID="{26CCED12-AFD5-4E4F-B22B-CC375D2B8C47}" presName="spacer" presStyleCnt="0"/>
      <dgm:spPr/>
    </dgm:pt>
    <dgm:pt modelId="{4C3FF2E4-6B6B-4608-8C04-00EDE6946750}" type="pres">
      <dgm:prSet presAssocID="{B88998BA-4602-45C7-B03F-779C2939457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1E6C7F0-D782-486F-91E4-6B75EFA78259}" type="pres">
      <dgm:prSet presAssocID="{743C485D-8F89-4DE9-8112-594AC4312893}" presName="spacer" presStyleCnt="0"/>
      <dgm:spPr/>
    </dgm:pt>
    <dgm:pt modelId="{C55038AC-519C-449C-BE59-4ECFE28E01AD}" type="pres">
      <dgm:prSet presAssocID="{C2698596-8DD5-40EC-8728-570B3825AF1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799A606-F893-4F1C-8C83-4C0EF2D5A21C}" type="pres">
      <dgm:prSet presAssocID="{853B9D69-7688-492F-986A-60CEE5E9AD6A}" presName="spacer" presStyleCnt="0"/>
      <dgm:spPr/>
    </dgm:pt>
    <dgm:pt modelId="{556B5B0B-FC59-4CF8-A5AA-E2C530A5F96B}" type="pres">
      <dgm:prSet presAssocID="{4554F2A0-A3D4-41BA-BD8F-14628CEB091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A352C12-9013-427E-B66C-CE9B76327613}" srcId="{71C5736D-C523-4F4D-8B18-A3CFDB2652D1}" destId="{4554F2A0-A3D4-41BA-BD8F-14628CEB0916}" srcOrd="3" destOrd="0" parTransId="{7463B9EB-D700-4115-AA3F-D4BFE035CCDB}" sibTransId="{383B89B0-E439-42D8-B935-2E64C737E496}"/>
    <dgm:cxn modelId="{BF74A81B-EBD8-457B-9B8A-672EE50CB1E9}" type="presOf" srcId="{B88998BA-4602-45C7-B03F-779C2939457F}" destId="{4C3FF2E4-6B6B-4608-8C04-00EDE6946750}" srcOrd="0" destOrd="0" presId="urn:microsoft.com/office/officeart/2005/8/layout/vList2"/>
    <dgm:cxn modelId="{A60B1D66-14FA-441F-B3BF-1F0C69270D8F}" srcId="{71C5736D-C523-4F4D-8B18-A3CFDB2652D1}" destId="{33C72653-1649-49BA-AA47-3DE06220308C}" srcOrd="0" destOrd="0" parTransId="{61A019D3-D32E-4BBF-9C6F-48925BB86D6B}" sibTransId="{26CCED12-AFD5-4E4F-B22B-CC375D2B8C47}"/>
    <dgm:cxn modelId="{84B4A5B8-5B0E-4B71-A33B-AEB0DFD27F8F}" srcId="{71C5736D-C523-4F4D-8B18-A3CFDB2652D1}" destId="{B88998BA-4602-45C7-B03F-779C2939457F}" srcOrd="1" destOrd="0" parTransId="{699D591B-0223-4AFD-9FEE-DE5E58DE90F4}" sibTransId="{743C485D-8F89-4DE9-8112-594AC4312893}"/>
    <dgm:cxn modelId="{C97B99BD-857C-4439-A885-46161F33666D}" type="presOf" srcId="{71C5736D-C523-4F4D-8B18-A3CFDB2652D1}" destId="{08C1D1A6-A05E-4833-8DD9-872C0E42C179}" srcOrd="0" destOrd="0" presId="urn:microsoft.com/office/officeart/2005/8/layout/vList2"/>
    <dgm:cxn modelId="{03CC1FC6-1241-40B8-A144-5C43B2D9A741}" type="presOf" srcId="{33C72653-1649-49BA-AA47-3DE06220308C}" destId="{7AA3F0D8-0D15-4929-9003-E3F90EBB7C68}" srcOrd="0" destOrd="0" presId="urn:microsoft.com/office/officeart/2005/8/layout/vList2"/>
    <dgm:cxn modelId="{62C583C6-E1CA-4B89-A1D4-57F18C04C7AB}" srcId="{71C5736D-C523-4F4D-8B18-A3CFDB2652D1}" destId="{C2698596-8DD5-40EC-8728-570B3825AF18}" srcOrd="2" destOrd="0" parTransId="{5981EA54-959D-471A-A4A1-5B35829F8C78}" sibTransId="{853B9D69-7688-492F-986A-60CEE5E9AD6A}"/>
    <dgm:cxn modelId="{B80E70E9-A0F6-4210-9C9D-5EF3C2BF2ADC}" type="presOf" srcId="{4554F2A0-A3D4-41BA-BD8F-14628CEB0916}" destId="{556B5B0B-FC59-4CF8-A5AA-E2C530A5F96B}" srcOrd="0" destOrd="0" presId="urn:microsoft.com/office/officeart/2005/8/layout/vList2"/>
    <dgm:cxn modelId="{4E1FB1FD-739F-46B9-82DB-5035851B12FA}" type="presOf" srcId="{C2698596-8DD5-40EC-8728-570B3825AF18}" destId="{C55038AC-519C-449C-BE59-4ECFE28E01AD}" srcOrd="0" destOrd="0" presId="urn:microsoft.com/office/officeart/2005/8/layout/vList2"/>
    <dgm:cxn modelId="{45EA1A0B-62F3-4E03-8B9D-E501C47EA43C}" type="presParOf" srcId="{08C1D1A6-A05E-4833-8DD9-872C0E42C179}" destId="{7AA3F0D8-0D15-4929-9003-E3F90EBB7C68}" srcOrd="0" destOrd="0" presId="urn:microsoft.com/office/officeart/2005/8/layout/vList2"/>
    <dgm:cxn modelId="{46DC46B7-36C5-4307-B991-A0E0EAF3AD28}" type="presParOf" srcId="{08C1D1A6-A05E-4833-8DD9-872C0E42C179}" destId="{6087AC98-8683-443B-9B0A-980E258E7ADD}" srcOrd="1" destOrd="0" presId="urn:microsoft.com/office/officeart/2005/8/layout/vList2"/>
    <dgm:cxn modelId="{CA7D3B3E-CB07-490C-9E9F-AB6F73B18ED0}" type="presParOf" srcId="{08C1D1A6-A05E-4833-8DD9-872C0E42C179}" destId="{4C3FF2E4-6B6B-4608-8C04-00EDE6946750}" srcOrd="2" destOrd="0" presId="urn:microsoft.com/office/officeart/2005/8/layout/vList2"/>
    <dgm:cxn modelId="{5A5A2676-EA8D-405A-B1E6-CB50F819A4E4}" type="presParOf" srcId="{08C1D1A6-A05E-4833-8DD9-872C0E42C179}" destId="{41E6C7F0-D782-486F-91E4-6B75EFA78259}" srcOrd="3" destOrd="0" presId="urn:microsoft.com/office/officeart/2005/8/layout/vList2"/>
    <dgm:cxn modelId="{55AD624F-A312-410D-91DC-CD522A5D207C}" type="presParOf" srcId="{08C1D1A6-A05E-4833-8DD9-872C0E42C179}" destId="{C55038AC-519C-449C-BE59-4ECFE28E01AD}" srcOrd="4" destOrd="0" presId="urn:microsoft.com/office/officeart/2005/8/layout/vList2"/>
    <dgm:cxn modelId="{67604503-D19C-4BFE-9E70-B93908F337DE}" type="presParOf" srcId="{08C1D1A6-A05E-4833-8DD9-872C0E42C179}" destId="{C799A606-F893-4F1C-8C83-4C0EF2D5A21C}" srcOrd="5" destOrd="0" presId="urn:microsoft.com/office/officeart/2005/8/layout/vList2"/>
    <dgm:cxn modelId="{D9D49D4A-544E-4497-97D2-2B02F5759BE5}" type="presParOf" srcId="{08C1D1A6-A05E-4833-8DD9-872C0E42C179}" destId="{556B5B0B-FC59-4CF8-A5AA-E2C530A5F96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CE07B2-7BA8-473B-A618-4872928112E3}" type="doc">
      <dgm:prSet loTypeId="urn:microsoft.com/office/officeart/2005/8/layout/hierarchy1" loCatId="hierarchy" qsTypeId="urn:microsoft.com/office/officeart/2005/8/quickstyle/simple2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58BD2C78-0646-475D-B794-1B851600B78D}">
      <dgm:prSet/>
      <dgm:spPr/>
      <dgm:t>
        <a:bodyPr/>
        <a:lstStyle/>
        <a:p>
          <a:r>
            <a:rPr lang="en-US" baseline="0" dirty="0"/>
            <a:t>Restrictive laws surrounding medical and recreational cannabis (Blanchette et al. 2024)</a:t>
          </a:r>
          <a:endParaRPr lang="en-US" dirty="0"/>
        </a:p>
      </dgm:t>
    </dgm:pt>
    <dgm:pt modelId="{1B9004B2-A177-4867-AE3F-0178F674F0AF}" type="parTrans" cxnId="{FD3139CE-9793-4FFB-9532-C78F6391FAB6}">
      <dgm:prSet/>
      <dgm:spPr/>
      <dgm:t>
        <a:bodyPr/>
        <a:lstStyle/>
        <a:p>
          <a:endParaRPr lang="en-US"/>
        </a:p>
      </dgm:t>
    </dgm:pt>
    <dgm:pt modelId="{9185FBBC-73E2-403F-9B5B-07044080C810}" type="sibTrans" cxnId="{FD3139CE-9793-4FFB-9532-C78F6391FAB6}">
      <dgm:prSet/>
      <dgm:spPr/>
      <dgm:t>
        <a:bodyPr/>
        <a:lstStyle/>
        <a:p>
          <a:endParaRPr lang="en-US"/>
        </a:p>
      </dgm:t>
    </dgm:pt>
    <dgm:pt modelId="{B08D4CA3-52E1-4BEC-B97F-4A16D40D0D6A}">
      <dgm:prSet/>
      <dgm:spPr/>
      <dgm:t>
        <a:bodyPr/>
        <a:lstStyle/>
        <a:p>
          <a:r>
            <a:rPr lang="en-US" baseline="0" dirty="0"/>
            <a:t>2018 Farm Bill: Legalized THC products containing &lt;=0.3% delta-9 THC</a:t>
          </a:r>
          <a:endParaRPr lang="en-US" dirty="0"/>
        </a:p>
      </dgm:t>
    </dgm:pt>
    <dgm:pt modelId="{B4B93677-34F0-4468-AB95-8A456A38AC83}" type="parTrans" cxnId="{441004EE-EDC6-4104-8E6F-D33F61322F08}">
      <dgm:prSet/>
      <dgm:spPr/>
      <dgm:t>
        <a:bodyPr/>
        <a:lstStyle/>
        <a:p>
          <a:endParaRPr lang="en-US"/>
        </a:p>
      </dgm:t>
    </dgm:pt>
    <dgm:pt modelId="{2449B458-0F51-46F8-81EC-585BEE847512}" type="sibTrans" cxnId="{441004EE-EDC6-4104-8E6F-D33F61322F08}">
      <dgm:prSet/>
      <dgm:spPr/>
      <dgm:t>
        <a:bodyPr/>
        <a:lstStyle/>
        <a:p>
          <a:endParaRPr lang="en-US"/>
        </a:p>
      </dgm:t>
    </dgm:pt>
    <dgm:pt modelId="{3111986F-9E19-40D0-A12A-E599F9E9AC61}">
      <dgm:prSet/>
      <dgm:spPr/>
      <dgm:t>
        <a:bodyPr/>
        <a:lstStyle/>
        <a:p>
          <a:r>
            <a:rPr lang="en-US" baseline="0" dirty="0"/>
            <a:t>Hemp-derived THC products legal under the 2018 Farm Bill</a:t>
          </a:r>
          <a:endParaRPr lang="en-US" dirty="0"/>
        </a:p>
      </dgm:t>
    </dgm:pt>
    <dgm:pt modelId="{A820C878-8203-433F-B5DB-B85F5B5E8649}" type="parTrans" cxnId="{498D5A0D-2541-4265-8C50-21E53D852233}">
      <dgm:prSet/>
      <dgm:spPr/>
      <dgm:t>
        <a:bodyPr/>
        <a:lstStyle/>
        <a:p>
          <a:endParaRPr lang="en-US"/>
        </a:p>
      </dgm:t>
    </dgm:pt>
    <dgm:pt modelId="{9FBE41FE-E434-4E32-BD86-C60BF5554ECB}" type="sibTrans" cxnId="{498D5A0D-2541-4265-8C50-21E53D852233}">
      <dgm:prSet/>
      <dgm:spPr/>
      <dgm:t>
        <a:bodyPr/>
        <a:lstStyle/>
        <a:p>
          <a:endParaRPr lang="en-US"/>
        </a:p>
      </dgm:t>
    </dgm:pt>
    <dgm:pt modelId="{C5D38125-E2F3-4321-8AEA-B44C0C330EA6}" type="pres">
      <dgm:prSet presAssocID="{B0CE07B2-7BA8-473B-A618-4872928112E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480DA8B-87B3-4584-9D6E-9B011D383F1D}" type="pres">
      <dgm:prSet presAssocID="{58BD2C78-0646-475D-B794-1B851600B78D}" presName="hierRoot1" presStyleCnt="0"/>
      <dgm:spPr/>
    </dgm:pt>
    <dgm:pt modelId="{BA1FCCF6-1B76-4C26-B767-15D416A4D24E}" type="pres">
      <dgm:prSet presAssocID="{58BD2C78-0646-475D-B794-1B851600B78D}" presName="composite" presStyleCnt="0"/>
      <dgm:spPr/>
    </dgm:pt>
    <dgm:pt modelId="{CBAF72F9-9D96-44A4-9B1D-DAA8F2ED2FE2}" type="pres">
      <dgm:prSet presAssocID="{58BD2C78-0646-475D-B794-1B851600B78D}" presName="background" presStyleLbl="node0" presStyleIdx="0" presStyleCnt="3"/>
      <dgm:spPr/>
    </dgm:pt>
    <dgm:pt modelId="{25385AC1-4D4C-4BAD-AE7C-0B48014D1347}" type="pres">
      <dgm:prSet presAssocID="{58BD2C78-0646-475D-B794-1B851600B78D}" presName="text" presStyleLbl="fgAcc0" presStyleIdx="0" presStyleCnt="3">
        <dgm:presLayoutVars>
          <dgm:chPref val="3"/>
        </dgm:presLayoutVars>
      </dgm:prSet>
      <dgm:spPr/>
    </dgm:pt>
    <dgm:pt modelId="{293ECEFA-E4EC-46C0-85AE-F341FAE556CE}" type="pres">
      <dgm:prSet presAssocID="{58BD2C78-0646-475D-B794-1B851600B78D}" presName="hierChild2" presStyleCnt="0"/>
      <dgm:spPr/>
    </dgm:pt>
    <dgm:pt modelId="{CAA3B6D1-6792-4B48-B1E6-5AFF77805977}" type="pres">
      <dgm:prSet presAssocID="{B08D4CA3-52E1-4BEC-B97F-4A16D40D0D6A}" presName="hierRoot1" presStyleCnt="0"/>
      <dgm:spPr/>
    </dgm:pt>
    <dgm:pt modelId="{49526144-F68A-4B68-ADE6-0874A46F925F}" type="pres">
      <dgm:prSet presAssocID="{B08D4CA3-52E1-4BEC-B97F-4A16D40D0D6A}" presName="composite" presStyleCnt="0"/>
      <dgm:spPr/>
    </dgm:pt>
    <dgm:pt modelId="{1C267BA0-819D-4634-8F5F-747AACD7FC5D}" type="pres">
      <dgm:prSet presAssocID="{B08D4CA3-52E1-4BEC-B97F-4A16D40D0D6A}" presName="background" presStyleLbl="node0" presStyleIdx="1" presStyleCnt="3"/>
      <dgm:spPr/>
    </dgm:pt>
    <dgm:pt modelId="{69A482F3-5B78-418A-B5DF-6AF3BED06989}" type="pres">
      <dgm:prSet presAssocID="{B08D4CA3-52E1-4BEC-B97F-4A16D40D0D6A}" presName="text" presStyleLbl="fgAcc0" presStyleIdx="1" presStyleCnt="3">
        <dgm:presLayoutVars>
          <dgm:chPref val="3"/>
        </dgm:presLayoutVars>
      </dgm:prSet>
      <dgm:spPr/>
    </dgm:pt>
    <dgm:pt modelId="{47F65B6A-3205-452B-97FF-83458CD62D06}" type="pres">
      <dgm:prSet presAssocID="{B08D4CA3-52E1-4BEC-B97F-4A16D40D0D6A}" presName="hierChild2" presStyleCnt="0"/>
      <dgm:spPr/>
    </dgm:pt>
    <dgm:pt modelId="{B538033A-1D2B-479A-B4C1-C35D55CFB765}" type="pres">
      <dgm:prSet presAssocID="{3111986F-9E19-40D0-A12A-E599F9E9AC61}" presName="hierRoot1" presStyleCnt="0"/>
      <dgm:spPr/>
    </dgm:pt>
    <dgm:pt modelId="{758E65CC-DD75-4EA9-B158-EB883CAA5BA0}" type="pres">
      <dgm:prSet presAssocID="{3111986F-9E19-40D0-A12A-E599F9E9AC61}" presName="composite" presStyleCnt="0"/>
      <dgm:spPr/>
    </dgm:pt>
    <dgm:pt modelId="{925AD63C-DD2F-482B-B8C8-262ED61D09BE}" type="pres">
      <dgm:prSet presAssocID="{3111986F-9E19-40D0-A12A-E599F9E9AC61}" presName="background" presStyleLbl="node0" presStyleIdx="2" presStyleCnt="3"/>
      <dgm:spPr/>
    </dgm:pt>
    <dgm:pt modelId="{EED1FA19-B711-405D-AE52-AD3134516784}" type="pres">
      <dgm:prSet presAssocID="{3111986F-9E19-40D0-A12A-E599F9E9AC61}" presName="text" presStyleLbl="fgAcc0" presStyleIdx="2" presStyleCnt="3">
        <dgm:presLayoutVars>
          <dgm:chPref val="3"/>
        </dgm:presLayoutVars>
      </dgm:prSet>
      <dgm:spPr/>
    </dgm:pt>
    <dgm:pt modelId="{F0B951D0-21E4-4F28-B97C-E043C386F7A4}" type="pres">
      <dgm:prSet presAssocID="{3111986F-9E19-40D0-A12A-E599F9E9AC61}" presName="hierChild2" presStyleCnt="0"/>
      <dgm:spPr/>
    </dgm:pt>
  </dgm:ptLst>
  <dgm:cxnLst>
    <dgm:cxn modelId="{498D5A0D-2541-4265-8C50-21E53D852233}" srcId="{B0CE07B2-7BA8-473B-A618-4872928112E3}" destId="{3111986F-9E19-40D0-A12A-E599F9E9AC61}" srcOrd="2" destOrd="0" parTransId="{A820C878-8203-433F-B5DB-B85F5B5E8649}" sibTransId="{9FBE41FE-E434-4E32-BD86-C60BF5554ECB}"/>
    <dgm:cxn modelId="{70205712-B6EE-4E3C-8071-57EA28FAA1D1}" type="presOf" srcId="{B08D4CA3-52E1-4BEC-B97F-4A16D40D0D6A}" destId="{69A482F3-5B78-418A-B5DF-6AF3BED06989}" srcOrd="0" destOrd="0" presId="urn:microsoft.com/office/officeart/2005/8/layout/hierarchy1"/>
    <dgm:cxn modelId="{4FC4375F-FB11-4CE8-A9C6-D0C930C7F36A}" type="presOf" srcId="{3111986F-9E19-40D0-A12A-E599F9E9AC61}" destId="{EED1FA19-B711-405D-AE52-AD3134516784}" srcOrd="0" destOrd="0" presId="urn:microsoft.com/office/officeart/2005/8/layout/hierarchy1"/>
    <dgm:cxn modelId="{A5B54885-19C7-4CA1-AB34-52C652314D46}" type="presOf" srcId="{B0CE07B2-7BA8-473B-A618-4872928112E3}" destId="{C5D38125-E2F3-4321-8AEA-B44C0C330EA6}" srcOrd="0" destOrd="0" presId="urn:microsoft.com/office/officeart/2005/8/layout/hierarchy1"/>
    <dgm:cxn modelId="{FD3139CE-9793-4FFB-9532-C78F6391FAB6}" srcId="{B0CE07B2-7BA8-473B-A618-4872928112E3}" destId="{58BD2C78-0646-475D-B794-1B851600B78D}" srcOrd="0" destOrd="0" parTransId="{1B9004B2-A177-4867-AE3F-0178F674F0AF}" sibTransId="{9185FBBC-73E2-403F-9B5B-07044080C810}"/>
    <dgm:cxn modelId="{441004EE-EDC6-4104-8E6F-D33F61322F08}" srcId="{B0CE07B2-7BA8-473B-A618-4872928112E3}" destId="{B08D4CA3-52E1-4BEC-B97F-4A16D40D0D6A}" srcOrd="1" destOrd="0" parTransId="{B4B93677-34F0-4468-AB95-8A456A38AC83}" sibTransId="{2449B458-0F51-46F8-81EC-585BEE847512}"/>
    <dgm:cxn modelId="{E094BFF5-A6B8-4C9A-BE3C-4B330D3E580E}" type="presOf" srcId="{58BD2C78-0646-475D-B794-1B851600B78D}" destId="{25385AC1-4D4C-4BAD-AE7C-0B48014D1347}" srcOrd="0" destOrd="0" presId="urn:microsoft.com/office/officeart/2005/8/layout/hierarchy1"/>
    <dgm:cxn modelId="{6D3506B6-5C87-451E-9C65-F079B2D85702}" type="presParOf" srcId="{C5D38125-E2F3-4321-8AEA-B44C0C330EA6}" destId="{8480DA8B-87B3-4584-9D6E-9B011D383F1D}" srcOrd="0" destOrd="0" presId="urn:microsoft.com/office/officeart/2005/8/layout/hierarchy1"/>
    <dgm:cxn modelId="{0004BFB0-4F76-4414-9922-B66271A3334E}" type="presParOf" srcId="{8480DA8B-87B3-4584-9D6E-9B011D383F1D}" destId="{BA1FCCF6-1B76-4C26-B767-15D416A4D24E}" srcOrd="0" destOrd="0" presId="urn:microsoft.com/office/officeart/2005/8/layout/hierarchy1"/>
    <dgm:cxn modelId="{D4253B1C-EBE7-412A-A952-574FBBE83F11}" type="presParOf" srcId="{BA1FCCF6-1B76-4C26-B767-15D416A4D24E}" destId="{CBAF72F9-9D96-44A4-9B1D-DAA8F2ED2FE2}" srcOrd="0" destOrd="0" presId="urn:microsoft.com/office/officeart/2005/8/layout/hierarchy1"/>
    <dgm:cxn modelId="{32E432D6-79BB-4145-913B-B511B83217FE}" type="presParOf" srcId="{BA1FCCF6-1B76-4C26-B767-15D416A4D24E}" destId="{25385AC1-4D4C-4BAD-AE7C-0B48014D1347}" srcOrd="1" destOrd="0" presId="urn:microsoft.com/office/officeart/2005/8/layout/hierarchy1"/>
    <dgm:cxn modelId="{2307028E-9806-4255-9A75-ADBF7858844B}" type="presParOf" srcId="{8480DA8B-87B3-4584-9D6E-9B011D383F1D}" destId="{293ECEFA-E4EC-46C0-85AE-F341FAE556CE}" srcOrd="1" destOrd="0" presId="urn:microsoft.com/office/officeart/2005/8/layout/hierarchy1"/>
    <dgm:cxn modelId="{6EC923CD-087F-410D-9C8E-DDAECC8E0B0D}" type="presParOf" srcId="{C5D38125-E2F3-4321-8AEA-B44C0C330EA6}" destId="{CAA3B6D1-6792-4B48-B1E6-5AFF77805977}" srcOrd="1" destOrd="0" presId="urn:microsoft.com/office/officeart/2005/8/layout/hierarchy1"/>
    <dgm:cxn modelId="{09228F94-5DC3-476C-AB3B-D50597707036}" type="presParOf" srcId="{CAA3B6D1-6792-4B48-B1E6-5AFF77805977}" destId="{49526144-F68A-4B68-ADE6-0874A46F925F}" srcOrd="0" destOrd="0" presId="urn:microsoft.com/office/officeart/2005/8/layout/hierarchy1"/>
    <dgm:cxn modelId="{71AA810A-A7F8-4C93-9576-10677857ED5F}" type="presParOf" srcId="{49526144-F68A-4B68-ADE6-0874A46F925F}" destId="{1C267BA0-819D-4634-8F5F-747AACD7FC5D}" srcOrd="0" destOrd="0" presId="urn:microsoft.com/office/officeart/2005/8/layout/hierarchy1"/>
    <dgm:cxn modelId="{E5CF468A-25CF-4365-9945-CDD34262A5D2}" type="presParOf" srcId="{49526144-F68A-4B68-ADE6-0874A46F925F}" destId="{69A482F3-5B78-418A-B5DF-6AF3BED06989}" srcOrd="1" destOrd="0" presId="urn:microsoft.com/office/officeart/2005/8/layout/hierarchy1"/>
    <dgm:cxn modelId="{28815259-CEF6-4FCF-9338-060DB38DA5E6}" type="presParOf" srcId="{CAA3B6D1-6792-4B48-B1E6-5AFF77805977}" destId="{47F65B6A-3205-452B-97FF-83458CD62D06}" srcOrd="1" destOrd="0" presId="urn:microsoft.com/office/officeart/2005/8/layout/hierarchy1"/>
    <dgm:cxn modelId="{4A166C12-90D0-4400-80AC-DF5A3AD47D70}" type="presParOf" srcId="{C5D38125-E2F3-4321-8AEA-B44C0C330EA6}" destId="{B538033A-1D2B-479A-B4C1-C35D55CFB765}" srcOrd="2" destOrd="0" presId="urn:microsoft.com/office/officeart/2005/8/layout/hierarchy1"/>
    <dgm:cxn modelId="{EB062B3C-673A-4321-939F-14220FA782A7}" type="presParOf" srcId="{B538033A-1D2B-479A-B4C1-C35D55CFB765}" destId="{758E65CC-DD75-4EA9-B158-EB883CAA5BA0}" srcOrd="0" destOrd="0" presId="urn:microsoft.com/office/officeart/2005/8/layout/hierarchy1"/>
    <dgm:cxn modelId="{2840390C-8EAC-42E6-BF62-BBA7104671A2}" type="presParOf" srcId="{758E65CC-DD75-4EA9-B158-EB883CAA5BA0}" destId="{925AD63C-DD2F-482B-B8C8-262ED61D09BE}" srcOrd="0" destOrd="0" presId="urn:microsoft.com/office/officeart/2005/8/layout/hierarchy1"/>
    <dgm:cxn modelId="{DAE619BF-2B7A-41CF-BC40-FE77B8A32448}" type="presParOf" srcId="{758E65CC-DD75-4EA9-B158-EB883CAA5BA0}" destId="{EED1FA19-B711-405D-AE52-AD3134516784}" srcOrd="1" destOrd="0" presId="urn:microsoft.com/office/officeart/2005/8/layout/hierarchy1"/>
    <dgm:cxn modelId="{C5812932-8DB6-4C9B-A29C-C6BB7B0F6D6A}" type="presParOf" srcId="{B538033A-1D2B-479A-B4C1-C35D55CFB765}" destId="{F0B951D0-21E4-4F28-B97C-E043C386F7A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4B4A8F-31D2-4C8E-AEE3-990BD72DE4FF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74D3339-253A-4025-85F5-DC185FCC2B05}">
      <dgm:prSet/>
      <dgm:spPr/>
      <dgm:t>
        <a:bodyPr/>
        <a:lstStyle/>
        <a:p>
          <a:r>
            <a:rPr lang="en-US" baseline="0" dirty="0"/>
            <a:t>1) Verifying the status of dispensaries near Indiana</a:t>
          </a:r>
          <a:endParaRPr lang="en-US" dirty="0"/>
        </a:p>
      </dgm:t>
    </dgm:pt>
    <dgm:pt modelId="{F4C88CC1-3F8B-4C2E-8782-C14E1ABDCFDB}" type="parTrans" cxnId="{22F08A46-9D93-47DF-B721-A28EA79D503C}">
      <dgm:prSet/>
      <dgm:spPr/>
      <dgm:t>
        <a:bodyPr/>
        <a:lstStyle/>
        <a:p>
          <a:endParaRPr lang="en-US"/>
        </a:p>
      </dgm:t>
    </dgm:pt>
    <dgm:pt modelId="{77005B52-C492-4A6E-ACEB-2CE1690D393D}" type="sibTrans" cxnId="{22F08A46-9D93-47DF-B721-A28EA79D503C}">
      <dgm:prSet/>
      <dgm:spPr/>
      <dgm:t>
        <a:bodyPr/>
        <a:lstStyle/>
        <a:p>
          <a:endParaRPr lang="en-US"/>
        </a:p>
      </dgm:t>
    </dgm:pt>
    <dgm:pt modelId="{1F54A634-757B-4BB4-A278-819977E1942B}">
      <dgm:prSet/>
      <dgm:spPr/>
      <dgm:t>
        <a:bodyPr/>
        <a:lstStyle/>
        <a:p>
          <a:r>
            <a:rPr lang="en-US" baseline="0" dirty="0"/>
            <a:t>2) Mapping dispensary locations</a:t>
          </a:r>
          <a:endParaRPr lang="en-US" dirty="0"/>
        </a:p>
      </dgm:t>
    </dgm:pt>
    <dgm:pt modelId="{DD41D9F8-3A50-48A8-B998-0782EE01B483}" type="parTrans" cxnId="{83A0D9EC-1974-4F18-ABC4-D34964150BD7}">
      <dgm:prSet/>
      <dgm:spPr/>
      <dgm:t>
        <a:bodyPr/>
        <a:lstStyle/>
        <a:p>
          <a:endParaRPr lang="en-US"/>
        </a:p>
      </dgm:t>
    </dgm:pt>
    <dgm:pt modelId="{5412DE0E-98F6-4212-AB05-70EE92CAD46F}" type="sibTrans" cxnId="{83A0D9EC-1974-4F18-ABC4-D34964150BD7}">
      <dgm:prSet/>
      <dgm:spPr/>
      <dgm:t>
        <a:bodyPr/>
        <a:lstStyle/>
        <a:p>
          <a:endParaRPr lang="en-US"/>
        </a:p>
      </dgm:t>
    </dgm:pt>
    <dgm:pt modelId="{947D3C1A-6C5C-444A-93E6-74CDDEAAB2D2}">
      <dgm:prSet/>
      <dgm:spPr/>
      <dgm:t>
        <a:bodyPr/>
        <a:lstStyle/>
        <a:p>
          <a:r>
            <a:rPr lang="en-US" baseline="0" dirty="0"/>
            <a:t>3) Assessment of cannabis use prevalence in Indiana and border states</a:t>
          </a:r>
          <a:endParaRPr lang="en-US" dirty="0"/>
        </a:p>
      </dgm:t>
    </dgm:pt>
    <dgm:pt modelId="{CD9F5E43-2164-4D5F-8B88-FC205F601DBD}" type="parTrans" cxnId="{A06F8872-79A1-4ECD-8D7C-0B4807C75EE6}">
      <dgm:prSet/>
      <dgm:spPr/>
      <dgm:t>
        <a:bodyPr/>
        <a:lstStyle/>
        <a:p>
          <a:endParaRPr lang="en-US"/>
        </a:p>
      </dgm:t>
    </dgm:pt>
    <dgm:pt modelId="{8C73320B-BC17-4EA4-A256-D42982E868F2}" type="sibTrans" cxnId="{A06F8872-79A1-4ECD-8D7C-0B4807C75EE6}">
      <dgm:prSet/>
      <dgm:spPr/>
      <dgm:t>
        <a:bodyPr/>
        <a:lstStyle/>
        <a:p>
          <a:endParaRPr lang="en-US"/>
        </a:p>
      </dgm:t>
    </dgm:pt>
    <dgm:pt modelId="{031026C4-1391-4D26-8C5B-DEBC7619FB62}" type="pres">
      <dgm:prSet presAssocID="{4E4B4A8F-31D2-4C8E-AEE3-990BD72DE4FF}" presName="linear" presStyleCnt="0">
        <dgm:presLayoutVars>
          <dgm:animLvl val="lvl"/>
          <dgm:resizeHandles val="exact"/>
        </dgm:presLayoutVars>
      </dgm:prSet>
      <dgm:spPr/>
    </dgm:pt>
    <dgm:pt modelId="{DBE9DB7F-9FAB-4FA8-9835-FD2172534A82}" type="pres">
      <dgm:prSet presAssocID="{B74D3339-253A-4025-85F5-DC185FCC2B0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81EAED7-42E6-4918-9709-98A1953660AF}" type="pres">
      <dgm:prSet presAssocID="{77005B52-C492-4A6E-ACEB-2CE1690D393D}" presName="spacer" presStyleCnt="0"/>
      <dgm:spPr/>
    </dgm:pt>
    <dgm:pt modelId="{92D7CD72-A353-48EA-AD8C-F3F72A6A8A54}" type="pres">
      <dgm:prSet presAssocID="{1F54A634-757B-4BB4-A278-819977E1942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44057FC-F116-4E67-B33A-6AC213FFD266}" type="pres">
      <dgm:prSet presAssocID="{5412DE0E-98F6-4212-AB05-70EE92CAD46F}" presName="spacer" presStyleCnt="0"/>
      <dgm:spPr/>
    </dgm:pt>
    <dgm:pt modelId="{B72D31FE-A7C6-40D6-8892-4EAAC76CE10B}" type="pres">
      <dgm:prSet presAssocID="{947D3C1A-6C5C-444A-93E6-74CDDEAAB2D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AD3F718-C206-440A-83CE-E2CBCD805CAE}" type="presOf" srcId="{947D3C1A-6C5C-444A-93E6-74CDDEAAB2D2}" destId="{B72D31FE-A7C6-40D6-8892-4EAAC76CE10B}" srcOrd="0" destOrd="0" presId="urn:microsoft.com/office/officeart/2005/8/layout/vList2"/>
    <dgm:cxn modelId="{22F08A46-9D93-47DF-B721-A28EA79D503C}" srcId="{4E4B4A8F-31D2-4C8E-AEE3-990BD72DE4FF}" destId="{B74D3339-253A-4025-85F5-DC185FCC2B05}" srcOrd="0" destOrd="0" parTransId="{F4C88CC1-3F8B-4C2E-8782-C14E1ABDCFDB}" sibTransId="{77005B52-C492-4A6E-ACEB-2CE1690D393D}"/>
    <dgm:cxn modelId="{A06F8872-79A1-4ECD-8D7C-0B4807C75EE6}" srcId="{4E4B4A8F-31D2-4C8E-AEE3-990BD72DE4FF}" destId="{947D3C1A-6C5C-444A-93E6-74CDDEAAB2D2}" srcOrd="2" destOrd="0" parTransId="{CD9F5E43-2164-4D5F-8B88-FC205F601DBD}" sibTransId="{8C73320B-BC17-4EA4-A256-D42982E868F2}"/>
    <dgm:cxn modelId="{9D67BC8B-67D3-4496-92A9-0EA888353ECB}" type="presOf" srcId="{1F54A634-757B-4BB4-A278-819977E1942B}" destId="{92D7CD72-A353-48EA-AD8C-F3F72A6A8A54}" srcOrd="0" destOrd="0" presId="urn:microsoft.com/office/officeart/2005/8/layout/vList2"/>
    <dgm:cxn modelId="{94DF0D97-8F86-44BA-A555-B8DDE1201EB7}" type="presOf" srcId="{B74D3339-253A-4025-85F5-DC185FCC2B05}" destId="{DBE9DB7F-9FAB-4FA8-9835-FD2172534A82}" srcOrd="0" destOrd="0" presId="urn:microsoft.com/office/officeart/2005/8/layout/vList2"/>
    <dgm:cxn modelId="{83A0D9EC-1974-4F18-ABC4-D34964150BD7}" srcId="{4E4B4A8F-31D2-4C8E-AEE3-990BD72DE4FF}" destId="{1F54A634-757B-4BB4-A278-819977E1942B}" srcOrd="1" destOrd="0" parTransId="{DD41D9F8-3A50-48A8-B998-0782EE01B483}" sibTransId="{5412DE0E-98F6-4212-AB05-70EE92CAD46F}"/>
    <dgm:cxn modelId="{A9B9A4F5-0E01-40D4-B71C-52459D038824}" type="presOf" srcId="{4E4B4A8F-31D2-4C8E-AEE3-990BD72DE4FF}" destId="{031026C4-1391-4D26-8C5B-DEBC7619FB62}" srcOrd="0" destOrd="0" presId="urn:microsoft.com/office/officeart/2005/8/layout/vList2"/>
    <dgm:cxn modelId="{D005B4AC-83F1-48D6-B03E-051B4A5C6E0D}" type="presParOf" srcId="{031026C4-1391-4D26-8C5B-DEBC7619FB62}" destId="{DBE9DB7F-9FAB-4FA8-9835-FD2172534A82}" srcOrd="0" destOrd="0" presId="urn:microsoft.com/office/officeart/2005/8/layout/vList2"/>
    <dgm:cxn modelId="{E8738FA2-6CEA-4F45-8BFB-E221BBAC6E12}" type="presParOf" srcId="{031026C4-1391-4D26-8C5B-DEBC7619FB62}" destId="{381EAED7-42E6-4918-9709-98A1953660AF}" srcOrd="1" destOrd="0" presId="urn:microsoft.com/office/officeart/2005/8/layout/vList2"/>
    <dgm:cxn modelId="{191911D0-2DCE-4B6A-9810-7A89541DA7B4}" type="presParOf" srcId="{031026C4-1391-4D26-8C5B-DEBC7619FB62}" destId="{92D7CD72-A353-48EA-AD8C-F3F72A6A8A54}" srcOrd="2" destOrd="0" presId="urn:microsoft.com/office/officeart/2005/8/layout/vList2"/>
    <dgm:cxn modelId="{A1444C92-639A-4ECA-A66C-C8E6C5ACAA3F}" type="presParOf" srcId="{031026C4-1391-4D26-8C5B-DEBC7619FB62}" destId="{544057FC-F116-4E67-B33A-6AC213FFD266}" srcOrd="3" destOrd="0" presId="urn:microsoft.com/office/officeart/2005/8/layout/vList2"/>
    <dgm:cxn modelId="{8C143142-82B1-4DD1-AB36-AE45307E09F5}" type="presParOf" srcId="{031026C4-1391-4D26-8C5B-DEBC7619FB62}" destId="{B72D31FE-A7C6-40D6-8892-4EAAC76CE10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6B9DA3-54A2-4D5E-BE8C-4554A6839D4A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456EA32-2AB4-4E15-8583-A4436CE0D5F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 dirty="0"/>
            <a:t>Obtained active recreational licenses from Illinois, Michigan, and Ohio</a:t>
          </a:r>
          <a:endParaRPr lang="en-US" dirty="0"/>
        </a:p>
      </dgm:t>
    </dgm:pt>
    <dgm:pt modelId="{461D04B3-0836-42E6-8CDC-A9975A5641A4}" type="parTrans" cxnId="{4736B6BD-D69B-4F55-9761-4F0ED589AAF6}">
      <dgm:prSet/>
      <dgm:spPr/>
      <dgm:t>
        <a:bodyPr/>
        <a:lstStyle/>
        <a:p>
          <a:endParaRPr lang="en-US"/>
        </a:p>
      </dgm:t>
    </dgm:pt>
    <dgm:pt modelId="{F704CFE9-4FDF-41F1-B53F-48E18778CE64}" type="sibTrans" cxnId="{4736B6BD-D69B-4F55-9761-4F0ED589AAF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7FE124E-7393-44CE-AE38-6CA063734EB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 dirty="0"/>
            <a:t>Obtained addresses and phone numbers</a:t>
          </a:r>
          <a:endParaRPr lang="en-US" dirty="0"/>
        </a:p>
      </dgm:t>
    </dgm:pt>
    <dgm:pt modelId="{699FB69E-AECE-47B7-A16C-631823ACF5FB}" type="parTrans" cxnId="{B2DFBD61-8C64-4364-BCB9-BBC8A2C89559}">
      <dgm:prSet/>
      <dgm:spPr/>
      <dgm:t>
        <a:bodyPr/>
        <a:lstStyle/>
        <a:p>
          <a:endParaRPr lang="en-US"/>
        </a:p>
      </dgm:t>
    </dgm:pt>
    <dgm:pt modelId="{8E38433C-0493-4ED2-A851-7ABA7467C91B}" type="sibTrans" cxnId="{B2DFBD61-8C64-4364-BCB9-BBC8A2C8955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1650E22-87FB-4E8D-A820-461989BABB2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Called each store to verify hours and address</a:t>
          </a:r>
          <a:endParaRPr lang="en-US"/>
        </a:p>
      </dgm:t>
    </dgm:pt>
    <dgm:pt modelId="{9DF09C03-2A7F-4DF4-A8EB-3049A0B79771}" type="parTrans" cxnId="{249DC0BF-2871-4990-9400-876F30833DE0}">
      <dgm:prSet/>
      <dgm:spPr/>
      <dgm:t>
        <a:bodyPr/>
        <a:lstStyle/>
        <a:p>
          <a:endParaRPr lang="en-US"/>
        </a:p>
      </dgm:t>
    </dgm:pt>
    <dgm:pt modelId="{C07EA0A2-C5EB-41A5-ACBB-0B5018DE23C4}" type="sibTrans" cxnId="{249DC0BF-2871-4990-9400-876F30833DE0}">
      <dgm:prSet/>
      <dgm:spPr/>
      <dgm:t>
        <a:bodyPr/>
        <a:lstStyle/>
        <a:p>
          <a:endParaRPr lang="en-US"/>
        </a:p>
      </dgm:t>
    </dgm:pt>
    <dgm:pt modelId="{500BA4D4-5F4D-4130-8342-019C1EC85A5C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8841EF31-487A-40C6-9002-139B0777465E}" type="parTrans" cxnId="{CCC7F4DE-371E-479C-BFBB-7AA31EE604A5}">
      <dgm:prSet/>
      <dgm:spPr/>
      <dgm:t>
        <a:bodyPr/>
        <a:lstStyle/>
        <a:p>
          <a:endParaRPr lang="en-US"/>
        </a:p>
      </dgm:t>
    </dgm:pt>
    <dgm:pt modelId="{37E231FE-87F0-4996-B42E-73BFF7A7E679}" type="sibTrans" cxnId="{CCC7F4DE-371E-479C-BFBB-7AA31EE604A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81E71D9-66ED-4B31-A0DE-111C112C9AFB}" type="pres">
      <dgm:prSet presAssocID="{746B9DA3-54A2-4D5E-BE8C-4554A6839D4A}" presName="root" presStyleCnt="0">
        <dgm:presLayoutVars>
          <dgm:dir/>
          <dgm:resizeHandles val="exact"/>
        </dgm:presLayoutVars>
      </dgm:prSet>
      <dgm:spPr/>
    </dgm:pt>
    <dgm:pt modelId="{DE92B802-DF4A-4AFD-AB31-5E89C9A4D36B}" type="pres">
      <dgm:prSet presAssocID="{746B9DA3-54A2-4D5E-BE8C-4554A6839D4A}" presName="container" presStyleCnt="0">
        <dgm:presLayoutVars>
          <dgm:dir/>
          <dgm:resizeHandles val="exact"/>
        </dgm:presLayoutVars>
      </dgm:prSet>
      <dgm:spPr/>
    </dgm:pt>
    <dgm:pt modelId="{12CE9D3D-C767-4494-896A-1D8B587E4D68}" type="pres">
      <dgm:prSet presAssocID="{6456EA32-2AB4-4E15-8583-A4436CE0D5FB}" presName="compNode" presStyleCnt="0"/>
      <dgm:spPr/>
    </dgm:pt>
    <dgm:pt modelId="{49C16222-AAE9-4533-9F2D-01804621F533}" type="pres">
      <dgm:prSet presAssocID="{6456EA32-2AB4-4E15-8583-A4436CE0D5FB}" presName="iconBgRect" presStyleLbl="bgShp" presStyleIdx="0" presStyleCnt="4" custLinFactX="100000" custLinFactNeighborX="117389" custLinFactNeighborY="788"/>
      <dgm:spPr/>
    </dgm:pt>
    <dgm:pt modelId="{0E8DA5EC-C489-400D-9DFC-BBA2291A0783}" type="pres">
      <dgm:prSet presAssocID="{6456EA32-2AB4-4E15-8583-A4436CE0D5FB}" presName="iconRect" presStyleLbl="node1" presStyleIdx="0" presStyleCnt="4" custScaleX="127957" custScaleY="132195" custLinFactX="172156" custLinFactNeighborX="200000" custLinFactNeighborY="41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nt outline"/>
        </a:ext>
      </dgm:extLst>
    </dgm:pt>
    <dgm:pt modelId="{9433B2FA-D8B7-41B6-AEF2-3141837195C5}" type="pres">
      <dgm:prSet presAssocID="{6456EA32-2AB4-4E15-8583-A4436CE0D5FB}" presName="spaceRect" presStyleCnt="0"/>
      <dgm:spPr/>
    </dgm:pt>
    <dgm:pt modelId="{007D8BDE-641F-4329-B7C9-1D7EE4CE3099}" type="pres">
      <dgm:prSet presAssocID="{6456EA32-2AB4-4E15-8583-A4436CE0D5FB}" presName="textRect" presStyleLbl="revTx" presStyleIdx="0" presStyleCnt="4" custLinFactNeighborX="93085" custLinFactNeighborY="0">
        <dgm:presLayoutVars>
          <dgm:chMax val="1"/>
          <dgm:chPref val="1"/>
        </dgm:presLayoutVars>
      </dgm:prSet>
      <dgm:spPr/>
    </dgm:pt>
    <dgm:pt modelId="{2CCEDEA8-F65D-4C38-8BB0-A4744307A9E5}" type="pres">
      <dgm:prSet presAssocID="{F704CFE9-4FDF-41F1-B53F-48E18778CE64}" presName="sibTrans" presStyleLbl="sibTrans2D1" presStyleIdx="0" presStyleCnt="0"/>
      <dgm:spPr/>
    </dgm:pt>
    <dgm:pt modelId="{9F9638AC-D3EC-40BF-BB9B-37D161C57AF6}" type="pres">
      <dgm:prSet presAssocID="{500BA4D4-5F4D-4130-8342-019C1EC85A5C}" presName="compNode" presStyleCnt="0"/>
      <dgm:spPr/>
    </dgm:pt>
    <dgm:pt modelId="{387FDEBF-0C6B-445D-8411-4CC713BA3D3C}" type="pres">
      <dgm:prSet presAssocID="{500BA4D4-5F4D-4130-8342-019C1EC85A5C}" presName="iconBgRect" presStyleLbl="bgShp" presStyleIdx="1" presStyleCnt="4" custLinFactX="100000" custLinFactY="-64585" custLinFactNeighborX="102385" custLinFactNeighborY="-100000"/>
      <dgm:spPr>
        <a:solidFill>
          <a:schemeClr val="bg1"/>
        </a:solidFill>
      </dgm:spPr>
    </dgm:pt>
    <dgm:pt modelId="{52050EB1-ED96-4BFC-BC2F-95B57E686C43}" type="pres">
      <dgm:prSet presAssocID="{500BA4D4-5F4D-4130-8342-019C1EC85A5C}" presName="iconRect" presStyleLbl="node1" presStyleIdx="1" presStyleCnt="4" custFlipVert="1" custFlipHor="1" custScaleX="39575" custScaleY="38588" custLinFactX="230759" custLinFactY="-100000" custLinFactNeighborX="300000" custLinFactNeighborY="-155923"/>
      <dgm:spPr>
        <a:prstGeom prst="flowChartConnector">
          <a:avLst/>
        </a:prstGeom>
      </dgm:spPr>
    </dgm:pt>
    <dgm:pt modelId="{5B5FEBFD-7072-4382-AA90-8BC2A425C217}" type="pres">
      <dgm:prSet presAssocID="{500BA4D4-5F4D-4130-8342-019C1EC85A5C}" presName="spaceRect" presStyleCnt="0"/>
      <dgm:spPr/>
    </dgm:pt>
    <dgm:pt modelId="{FB07DF8B-5EA9-4527-8441-832684410BC4}" type="pres">
      <dgm:prSet presAssocID="{500BA4D4-5F4D-4130-8342-019C1EC85A5C}" presName="textRect" presStyleLbl="revTx" presStyleIdx="1" presStyleCnt="4">
        <dgm:presLayoutVars>
          <dgm:chMax val="1"/>
          <dgm:chPref val="1"/>
        </dgm:presLayoutVars>
      </dgm:prSet>
      <dgm:spPr/>
    </dgm:pt>
    <dgm:pt modelId="{642BF69F-85A4-42CE-98AC-681685ADA913}" type="pres">
      <dgm:prSet presAssocID="{37E231FE-87F0-4996-B42E-73BFF7A7E679}" presName="sibTrans" presStyleLbl="sibTrans2D1" presStyleIdx="0" presStyleCnt="0"/>
      <dgm:spPr/>
    </dgm:pt>
    <dgm:pt modelId="{3755669A-DC33-43BE-8171-106FEC5527EF}" type="pres">
      <dgm:prSet presAssocID="{97FE124E-7393-44CE-AE38-6CA063734EBA}" presName="compNode" presStyleCnt="0"/>
      <dgm:spPr/>
    </dgm:pt>
    <dgm:pt modelId="{C9C9505E-4B0B-47F3-9EBF-EBA07FF8CF68}" type="pres">
      <dgm:prSet presAssocID="{97FE124E-7393-44CE-AE38-6CA063734EBA}" presName="iconBgRect" presStyleLbl="bgShp" presStyleIdx="2" presStyleCnt="4"/>
      <dgm:spPr/>
    </dgm:pt>
    <dgm:pt modelId="{75E6DABF-8E81-4612-872E-6998AAD30E16}" type="pres">
      <dgm:prSet presAssocID="{97FE124E-7393-44CE-AE38-6CA063734EBA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ED977ED4-792E-44BB-920B-ABA7147D5844}" type="pres">
      <dgm:prSet presAssocID="{97FE124E-7393-44CE-AE38-6CA063734EBA}" presName="spaceRect" presStyleCnt="0"/>
      <dgm:spPr/>
    </dgm:pt>
    <dgm:pt modelId="{C359462B-647C-467E-A4AD-7DF2F9A5B214}" type="pres">
      <dgm:prSet presAssocID="{97FE124E-7393-44CE-AE38-6CA063734EBA}" presName="textRect" presStyleLbl="revTx" presStyleIdx="2" presStyleCnt="4">
        <dgm:presLayoutVars>
          <dgm:chMax val="1"/>
          <dgm:chPref val="1"/>
        </dgm:presLayoutVars>
      </dgm:prSet>
      <dgm:spPr/>
    </dgm:pt>
    <dgm:pt modelId="{8A1FCDE0-2583-42C4-9DED-344FC1C47178}" type="pres">
      <dgm:prSet presAssocID="{8E38433C-0493-4ED2-A851-7ABA7467C91B}" presName="sibTrans" presStyleLbl="sibTrans2D1" presStyleIdx="0" presStyleCnt="0"/>
      <dgm:spPr/>
    </dgm:pt>
    <dgm:pt modelId="{DE687DAC-543E-4CCB-9C1A-6A4EFCB04D45}" type="pres">
      <dgm:prSet presAssocID="{91650E22-87FB-4E8D-A820-461989BABB2C}" presName="compNode" presStyleCnt="0"/>
      <dgm:spPr/>
    </dgm:pt>
    <dgm:pt modelId="{F9D70747-699C-4552-ABF0-778F301E3D09}" type="pres">
      <dgm:prSet presAssocID="{91650E22-87FB-4E8D-A820-461989BABB2C}" presName="iconBgRect" presStyleLbl="bgShp" presStyleIdx="3" presStyleCnt="4" custLinFactNeighborX="712"/>
      <dgm:spPr/>
    </dgm:pt>
    <dgm:pt modelId="{D24F645C-FD86-43D8-9903-674B6CB32C8D}" type="pres">
      <dgm:prSet presAssocID="{91650E22-87FB-4E8D-A820-461989BABB2C}" presName="iconRect" presStyleLbl="node1" presStyleIdx="3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98FEF136-DE58-4979-8F8A-645FBC84C8CB}" type="pres">
      <dgm:prSet presAssocID="{91650E22-87FB-4E8D-A820-461989BABB2C}" presName="spaceRect" presStyleCnt="0"/>
      <dgm:spPr/>
    </dgm:pt>
    <dgm:pt modelId="{38C2B49E-3D16-4F65-A1EB-73C5147C9A89}" type="pres">
      <dgm:prSet presAssocID="{91650E22-87FB-4E8D-A820-461989BABB2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F7AD8B0F-3E51-4D76-A03C-A1FEEDF63DF8}" type="presOf" srcId="{746B9DA3-54A2-4D5E-BE8C-4554A6839D4A}" destId="{181E71D9-66ED-4B31-A0DE-111C112C9AFB}" srcOrd="0" destOrd="0" presId="urn:microsoft.com/office/officeart/2018/2/layout/IconCircleList"/>
    <dgm:cxn modelId="{DCAF551C-65CC-4BC7-B527-4C43C531A008}" type="presOf" srcId="{91650E22-87FB-4E8D-A820-461989BABB2C}" destId="{38C2B49E-3D16-4F65-A1EB-73C5147C9A89}" srcOrd="0" destOrd="0" presId="urn:microsoft.com/office/officeart/2018/2/layout/IconCircleList"/>
    <dgm:cxn modelId="{C9611A41-12ED-44CD-B220-4A1F40EE429E}" type="presOf" srcId="{97FE124E-7393-44CE-AE38-6CA063734EBA}" destId="{C359462B-647C-467E-A4AD-7DF2F9A5B214}" srcOrd="0" destOrd="0" presId="urn:microsoft.com/office/officeart/2018/2/layout/IconCircleList"/>
    <dgm:cxn modelId="{B2DFBD61-8C64-4364-BCB9-BBC8A2C89559}" srcId="{746B9DA3-54A2-4D5E-BE8C-4554A6839D4A}" destId="{97FE124E-7393-44CE-AE38-6CA063734EBA}" srcOrd="2" destOrd="0" parTransId="{699FB69E-AECE-47B7-A16C-631823ACF5FB}" sibTransId="{8E38433C-0493-4ED2-A851-7ABA7467C91B}"/>
    <dgm:cxn modelId="{2EDE714A-69F8-419B-8F2B-97955B3DA5C0}" type="presOf" srcId="{8E38433C-0493-4ED2-A851-7ABA7467C91B}" destId="{8A1FCDE0-2583-42C4-9DED-344FC1C47178}" srcOrd="0" destOrd="0" presId="urn:microsoft.com/office/officeart/2018/2/layout/IconCircleList"/>
    <dgm:cxn modelId="{8B5F466E-ECD4-4024-860A-FDB1CBD14AC1}" type="presOf" srcId="{37E231FE-87F0-4996-B42E-73BFF7A7E679}" destId="{642BF69F-85A4-42CE-98AC-681685ADA913}" srcOrd="0" destOrd="0" presId="urn:microsoft.com/office/officeart/2018/2/layout/IconCircleList"/>
    <dgm:cxn modelId="{AE8DE376-F65E-4EC1-92FB-9A519ED3A1ED}" type="presOf" srcId="{6456EA32-2AB4-4E15-8583-A4436CE0D5FB}" destId="{007D8BDE-641F-4329-B7C9-1D7EE4CE3099}" srcOrd="0" destOrd="0" presId="urn:microsoft.com/office/officeart/2018/2/layout/IconCircleList"/>
    <dgm:cxn modelId="{604C6CBD-B3E5-4463-96B7-73973A69E5A6}" type="presOf" srcId="{F704CFE9-4FDF-41F1-B53F-48E18778CE64}" destId="{2CCEDEA8-F65D-4C38-8BB0-A4744307A9E5}" srcOrd="0" destOrd="0" presId="urn:microsoft.com/office/officeart/2018/2/layout/IconCircleList"/>
    <dgm:cxn modelId="{4736B6BD-D69B-4F55-9761-4F0ED589AAF6}" srcId="{746B9DA3-54A2-4D5E-BE8C-4554A6839D4A}" destId="{6456EA32-2AB4-4E15-8583-A4436CE0D5FB}" srcOrd="0" destOrd="0" parTransId="{461D04B3-0836-42E6-8CDC-A9975A5641A4}" sibTransId="{F704CFE9-4FDF-41F1-B53F-48E18778CE64}"/>
    <dgm:cxn modelId="{249DC0BF-2871-4990-9400-876F30833DE0}" srcId="{746B9DA3-54A2-4D5E-BE8C-4554A6839D4A}" destId="{91650E22-87FB-4E8D-A820-461989BABB2C}" srcOrd="3" destOrd="0" parTransId="{9DF09C03-2A7F-4DF4-A8EB-3049A0B79771}" sibTransId="{C07EA0A2-C5EB-41A5-ACBB-0B5018DE23C4}"/>
    <dgm:cxn modelId="{A322A2C6-A5C2-453A-A37D-3240446C2F05}" type="presOf" srcId="{500BA4D4-5F4D-4130-8342-019C1EC85A5C}" destId="{FB07DF8B-5EA9-4527-8441-832684410BC4}" srcOrd="0" destOrd="0" presId="urn:microsoft.com/office/officeart/2018/2/layout/IconCircleList"/>
    <dgm:cxn modelId="{CCC7F4DE-371E-479C-BFBB-7AA31EE604A5}" srcId="{746B9DA3-54A2-4D5E-BE8C-4554A6839D4A}" destId="{500BA4D4-5F4D-4130-8342-019C1EC85A5C}" srcOrd="1" destOrd="0" parTransId="{8841EF31-487A-40C6-9002-139B0777465E}" sibTransId="{37E231FE-87F0-4996-B42E-73BFF7A7E679}"/>
    <dgm:cxn modelId="{152DA74F-8769-4453-B353-266A402477E7}" type="presParOf" srcId="{181E71D9-66ED-4B31-A0DE-111C112C9AFB}" destId="{DE92B802-DF4A-4AFD-AB31-5E89C9A4D36B}" srcOrd="0" destOrd="0" presId="urn:microsoft.com/office/officeart/2018/2/layout/IconCircleList"/>
    <dgm:cxn modelId="{AA67929A-5B80-47E7-950D-BFD8F5E69FC2}" type="presParOf" srcId="{DE92B802-DF4A-4AFD-AB31-5E89C9A4D36B}" destId="{12CE9D3D-C767-4494-896A-1D8B587E4D68}" srcOrd="0" destOrd="0" presId="urn:microsoft.com/office/officeart/2018/2/layout/IconCircleList"/>
    <dgm:cxn modelId="{4FDCB964-52D9-4354-B282-AA73F5CD2C65}" type="presParOf" srcId="{12CE9D3D-C767-4494-896A-1D8B587E4D68}" destId="{49C16222-AAE9-4533-9F2D-01804621F533}" srcOrd="0" destOrd="0" presId="urn:microsoft.com/office/officeart/2018/2/layout/IconCircleList"/>
    <dgm:cxn modelId="{23227240-8DED-4F1A-9634-8676614ECFB3}" type="presParOf" srcId="{12CE9D3D-C767-4494-896A-1D8B587E4D68}" destId="{0E8DA5EC-C489-400D-9DFC-BBA2291A0783}" srcOrd="1" destOrd="0" presId="urn:microsoft.com/office/officeart/2018/2/layout/IconCircleList"/>
    <dgm:cxn modelId="{7E284149-56E1-40CA-A3F7-6FCD7D1C3CA8}" type="presParOf" srcId="{12CE9D3D-C767-4494-896A-1D8B587E4D68}" destId="{9433B2FA-D8B7-41B6-AEF2-3141837195C5}" srcOrd="2" destOrd="0" presId="urn:microsoft.com/office/officeart/2018/2/layout/IconCircleList"/>
    <dgm:cxn modelId="{14EEB209-4D2E-436C-AC37-D05AF9F2214F}" type="presParOf" srcId="{12CE9D3D-C767-4494-896A-1D8B587E4D68}" destId="{007D8BDE-641F-4329-B7C9-1D7EE4CE3099}" srcOrd="3" destOrd="0" presId="urn:microsoft.com/office/officeart/2018/2/layout/IconCircleList"/>
    <dgm:cxn modelId="{69FA7DB1-7C56-4ACC-A2DA-7C73F1810ADF}" type="presParOf" srcId="{DE92B802-DF4A-4AFD-AB31-5E89C9A4D36B}" destId="{2CCEDEA8-F65D-4C38-8BB0-A4744307A9E5}" srcOrd="1" destOrd="0" presId="urn:microsoft.com/office/officeart/2018/2/layout/IconCircleList"/>
    <dgm:cxn modelId="{12715438-C2FA-447C-B66C-7EAFEA42EB8C}" type="presParOf" srcId="{DE92B802-DF4A-4AFD-AB31-5E89C9A4D36B}" destId="{9F9638AC-D3EC-40BF-BB9B-37D161C57AF6}" srcOrd="2" destOrd="0" presId="urn:microsoft.com/office/officeart/2018/2/layout/IconCircleList"/>
    <dgm:cxn modelId="{98C434C8-01B1-48B9-98DD-C1C0ED760E38}" type="presParOf" srcId="{9F9638AC-D3EC-40BF-BB9B-37D161C57AF6}" destId="{387FDEBF-0C6B-445D-8411-4CC713BA3D3C}" srcOrd="0" destOrd="0" presId="urn:microsoft.com/office/officeart/2018/2/layout/IconCircleList"/>
    <dgm:cxn modelId="{563582A8-7E14-4E20-9967-60A1CD24D717}" type="presParOf" srcId="{9F9638AC-D3EC-40BF-BB9B-37D161C57AF6}" destId="{52050EB1-ED96-4BFC-BC2F-95B57E686C43}" srcOrd="1" destOrd="0" presId="urn:microsoft.com/office/officeart/2018/2/layout/IconCircleList"/>
    <dgm:cxn modelId="{C2BC67E5-5494-4FA8-ADA7-76CEA290050E}" type="presParOf" srcId="{9F9638AC-D3EC-40BF-BB9B-37D161C57AF6}" destId="{5B5FEBFD-7072-4382-AA90-8BC2A425C217}" srcOrd="2" destOrd="0" presId="urn:microsoft.com/office/officeart/2018/2/layout/IconCircleList"/>
    <dgm:cxn modelId="{8D962D94-158A-4C52-BD0C-B916BD195ECC}" type="presParOf" srcId="{9F9638AC-D3EC-40BF-BB9B-37D161C57AF6}" destId="{FB07DF8B-5EA9-4527-8441-832684410BC4}" srcOrd="3" destOrd="0" presId="urn:microsoft.com/office/officeart/2018/2/layout/IconCircleList"/>
    <dgm:cxn modelId="{D8AC536A-BD00-4F72-8264-065CAAA1E323}" type="presParOf" srcId="{DE92B802-DF4A-4AFD-AB31-5E89C9A4D36B}" destId="{642BF69F-85A4-42CE-98AC-681685ADA913}" srcOrd="3" destOrd="0" presId="urn:microsoft.com/office/officeart/2018/2/layout/IconCircleList"/>
    <dgm:cxn modelId="{C60C0234-AE09-4E5F-A35D-E33ACC34153D}" type="presParOf" srcId="{DE92B802-DF4A-4AFD-AB31-5E89C9A4D36B}" destId="{3755669A-DC33-43BE-8171-106FEC5527EF}" srcOrd="4" destOrd="0" presId="urn:microsoft.com/office/officeart/2018/2/layout/IconCircleList"/>
    <dgm:cxn modelId="{A75D43EE-9D9C-4386-A296-A96CAC03A833}" type="presParOf" srcId="{3755669A-DC33-43BE-8171-106FEC5527EF}" destId="{C9C9505E-4B0B-47F3-9EBF-EBA07FF8CF68}" srcOrd="0" destOrd="0" presId="urn:microsoft.com/office/officeart/2018/2/layout/IconCircleList"/>
    <dgm:cxn modelId="{F02D419B-5498-4B0D-8EF5-F43E096A0985}" type="presParOf" srcId="{3755669A-DC33-43BE-8171-106FEC5527EF}" destId="{75E6DABF-8E81-4612-872E-6998AAD30E16}" srcOrd="1" destOrd="0" presId="urn:microsoft.com/office/officeart/2018/2/layout/IconCircleList"/>
    <dgm:cxn modelId="{D20855E8-5B59-4F65-B23E-411498E507D2}" type="presParOf" srcId="{3755669A-DC33-43BE-8171-106FEC5527EF}" destId="{ED977ED4-792E-44BB-920B-ABA7147D5844}" srcOrd="2" destOrd="0" presId="urn:microsoft.com/office/officeart/2018/2/layout/IconCircleList"/>
    <dgm:cxn modelId="{EECFA8CE-B57E-4A2E-8ECA-D27EFAFA53FB}" type="presParOf" srcId="{3755669A-DC33-43BE-8171-106FEC5527EF}" destId="{C359462B-647C-467E-A4AD-7DF2F9A5B214}" srcOrd="3" destOrd="0" presId="urn:microsoft.com/office/officeart/2018/2/layout/IconCircleList"/>
    <dgm:cxn modelId="{5CDA3DA9-C036-4ED4-BC4C-118985001307}" type="presParOf" srcId="{DE92B802-DF4A-4AFD-AB31-5E89C9A4D36B}" destId="{8A1FCDE0-2583-42C4-9DED-344FC1C47178}" srcOrd="5" destOrd="0" presId="urn:microsoft.com/office/officeart/2018/2/layout/IconCircleList"/>
    <dgm:cxn modelId="{4D9B1E84-4B31-4180-923C-489208FEA7C7}" type="presParOf" srcId="{DE92B802-DF4A-4AFD-AB31-5E89C9A4D36B}" destId="{DE687DAC-543E-4CCB-9C1A-6A4EFCB04D45}" srcOrd="6" destOrd="0" presId="urn:microsoft.com/office/officeart/2018/2/layout/IconCircleList"/>
    <dgm:cxn modelId="{CB95EE95-BF4E-4CC0-953F-6D0BBDE08B74}" type="presParOf" srcId="{DE687DAC-543E-4CCB-9C1A-6A4EFCB04D45}" destId="{F9D70747-699C-4552-ABF0-778F301E3D09}" srcOrd="0" destOrd="0" presId="urn:microsoft.com/office/officeart/2018/2/layout/IconCircleList"/>
    <dgm:cxn modelId="{92637F00-C237-4B0C-97B6-4EECE7D0D104}" type="presParOf" srcId="{DE687DAC-543E-4CCB-9C1A-6A4EFCB04D45}" destId="{D24F645C-FD86-43D8-9903-674B6CB32C8D}" srcOrd="1" destOrd="0" presId="urn:microsoft.com/office/officeart/2018/2/layout/IconCircleList"/>
    <dgm:cxn modelId="{BE990FDB-2A3F-49BE-A2BB-294FF3425F4C}" type="presParOf" srcId="{DE687DAC-543E-4CCB-9C1A-6A4EFCB04D45}" destId="{98FEF136-DE58-4979-8F8A-645FBC84C8CB}" srcOrd="2" destOrd="0" presId="urn:microsoft.com/office/officeart/2018/2/layout/IconCircleList"/>
    <dgm:cxn modelId="{C87C5262-AB97-4BC1-A46A-F574423DAB29}" type="presParOf" srcId="{DE687DAC-543E-4CCB-9C1A-6A4EFCB04D45}" destId="{38C2B49E-3D16-4F65-A1EB-73C5147C9A8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E0EDAB-0BB0-40A9-BD4F-B97A04B3781A}" type="doc">
      <dgm:prSet loTypeId="urn:microsoft.com/office/officeart/2005/8/layout/hierarchy1" loCatId="hierarchy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45CF843-47AF-4E6C-AFFF-9253E064DC8A}">
      <dgm:prSet/>
      <dgm:spPr/>
      <dgm:t>
        <a:bodyPr/>
        <a:lstStyle/>
        <a:p>
          <a:r>
            <a:rPr lang="en-US" b="1" baseline="0"/>
            <a:t>312 dispensaries </a:t>
          </a:r>
          <a:r>
            <a:rPr lang="en-US" baseline="0"/>
            <a:t>are within 50 miles of the border of Indiana</a:t>
          </a:r>
          <a:endParaRPr lang="en-US"/>
        </a:p>
      </dgm:t>
    </dgm:pt>
    <dgm:pt modelId="{2396C2CD-32E3-4C60-9DB0-729D807EEBCC}" type="parTrans" cxnId="{4C67BEE4-8F68-44EB-9B02-67132DE18DB9}">
      <dgm:prSet/>
      <dgm:spPr/>
      <dgm:t>
        <a:bodyPr/>
        <a:lstStyle/>
        <a:p>
          <a:endParaRPr lang="en-US"/>
        </a:p>
      </dgm:t>
    </dgm:pt>
    <dgm:pt modelId="{F9A4F3E0-311D-46E5-A49B-9E2123C30240}" type="sibTrans" cxnId="{4C67BEE4-8F68-44EB-9B02-67132DE18DB9}">
      <dgm:prSet/>
      <dgm:spPr/>
      <dgm:t>
        <a:bodyPr/>
        <a:lstStyle/>
        <a:p>
          <a:endParaRPr lang="en-US"/>
        </a:p>
      </dgm:t>
    </dgm:pt>
    <dgm:pt modelId="{F6B84783-9C5A-40D2-A646-6B996CCB46DB}">
      <dgm:prSet/>
      <dgm:spPr/>
      <dgm:t>
        <a:bodyPr/>
        <a:lstStyle/>
        <a:p>
          <a:r>
            <a:rPr lang="en-US" b="1" baseline="0" dirty="0"/>
            <a:t>46% of Indiana’s population </a:t>
          </a:r>
          <a:r>
            <a:rPr lang="en-US" baseline="0" dirty="0"/>
            <a:t>lives within 50 miles of a dispensary in another state</a:t>
          </a:r>
          <a:endParaRPr lang="en-US" dirty="0"/>
        </a:p>
      </dgm:t>
    </dgm:pt>
    <dgm:pt modelId="{9AC38D2E-1FF6-47DB-80B7-77AA3D4F0191}" type="parTrans" cxnId="{96F6C697-F02D-4A7B-A73C-1AEB79E9AAC3}">
      <dgm:prSet/>
      <dgm:spPr/>
      <dgm:t>
        <a:bodyPr/>
        <a:lstStyle/>
        <a:p>
          <a:endParaRPr lang="en-US"/>
        </a:p>
      </dgm:t>
    </dgm:pt>
    <dgm:pt modelId="{DCF4AD08-C038-4377-91C7-FB42A267FB66}" type="sibTrans" cxnId="{96F6C697-F02D-4A7B-A73C-1AEB79E9AAC3}">
      <dgm:prSet/>
      <dgm:spPr/>
      <dgm:t>
        <a:bodyPr/>
        <a:lstStyle/>
        <a:p>
          <a:endParaRPr lang="en-US"/>
        </a:p>
      </dgm:t>
    </dgm:pt>
    <dgm:pt modelId="{052696BA-620F-4235-A7CE-0FA844603EEE}" type="pres">
      <dgm:prSet presAssocID="{39E0EDAB-0BB0-40A9-BD4F-B97A04B3781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401FD61-03A6-4DAB-BD62-4D4A600CEE5B}" type="pres">
      <dgm:prSet presAssocID="{645CF843-47AF-4E6C-AFFF-9253E064DC8A}" presName="hierRoot1" presStyleCnt="0"/>
      <dgm:spPr/>
    </dgm:pt>
    <dgm:pt modelId="{A6CBC7FD-7F6D-435F-97C8-87C7D976B514}" type="pres">
      <dgm:prSet presAssocID="{645CF843-47AF-4E6C-AFFF-9253E064DC8A}" presName="composite" presStyleCnt="0"/>
      <dgm:spPr/>
    </dgm:pt>
    <dgm:pt modelId="{CBBCBA10-18F7-4AF3-ABB9-874B71004465}" type="pres">
      <dgm:prSet presAssocID="{645CF843-47AF-4E6C-AFFF-9253E064DC8A}" presName="background" presStyleLbl="node0" presStyleIdx="0" presStyleCnt="2"/>
      <dgm:spPr/>
    </dgm:pt>
    <dgm:pt modelId="{CF2EC2F9-7C3F-4679-9F0E-2EC03FD9F13B}" type="pres">
      <dgm:prSet presAssocID="{645CF843-47AF-4E6C-AFFF-9253E064DC8A}" presName="text" presStyleLbl="fgAcc0" presStyleIdx="0" presStyleCnt="2">
        <dgm:presLayoutVars>
          <dgm:chPref val="3"/>
        </dgm:presLayoutVars>
      </dgm:prSet>
      <dgm:spPr/>
    </dgm:pt>
    <dgm:pt modelId="{219B431F-C543-440D-9F4F-CAAE5A2E9412}" type="pres">
      <dgm:prSet presAssocID="{645CF843-47AF-4E6C-AFFF-9253E064DC8A}" presName="hierChild2" presStyleCnt="0"/>
      <dgm:spPr/>
    </dgm:pt>
    <dgm:pt modelId="{A4E3BD0B-CC00-4464-A330-8CE5F5088CDA}" type="pres">
      <dgm:prSet presAssocID="{F6B84783-9C5A-40D2-A646-6B996CCB46DB}" presName="hierRoot1" presStyleCnt="0"/>
      <dgm:spPr/>
    </dgm:pt>
    <dgm:pt modelId="{A87CD628-9792-4902-9BD7-D87FAD43081B}" type="pres">
      <dgm:prSet presAssocID="{F6B84783-9C5A-40D2-A646-6B996CCB46DB}" presName="composite" presStyleCnt="0"/>
      <dgm:spPr/>
    </dgm:pt>
    <dgm:pt modelId="{B4DCEE60-2765-4C1E-ABF1-2785B55591FC}" type="pres">
      <dgm:prSet presAssocID="{F6B84783-9C5A-40D2-A646-6B996CCB46DB}" presName="background" presStyleLbl="node0" presStyleIdx="1" presStyleCnt="2"/>
      <dgm:spPr/>
    </dgm:pt>
    <dgm:pt modelId="{36CEA782-014E-4CDA-9EEA-F7F05AEE3C62}" type="pres">
      <dgm:prSet presAssocID="{F6B84783-9C5A-40D2-A646-6B996CCB46DB}" presName="text" presStyleLbl="fgAcc0" presStyleIdx="1" presStyleCnt="2">
        <dgm:presLayoutVars>
          <dgm:chPref val="3"/>
        </dgm:presLayoutVars>
      </dgm:prSet>
      <dgm:spPr/>
    </dgm:pt>
    <dgm:pt modelId="{0B92B1B0-5ADF-44E1-A3FD-0DE5602A7C03}" type="pres">
      <dgm:prSet presAssocID="{F6B84783-9C5A-40D2-A646-6B996CCB46DB}" presName="hierChild2" presStyleCnt="0"/>
      <dgm:spPr/>
    </dgm:pt>
  </dgm:ptLst>
  <dgm:cxnLst>
    <dgm:cxn modelId="{96F6C697-F02D-4A7B-A73C-1AEB79E9AAC3}" srcId="{39E0EDAB-0BB0-40A9-BD4F-B97A04B3781A}" destId="{F6B84783-9C5A-40D2-A646-6B996CCB46DB}" srcOrd="1" destOrd="0" parTransId="{9AC38D2E-1FF6-47DB-80B7-77AA3D4F0191}" sibTransId="{DCF4AD08-C038-4377-91C7-FB42A267FB66}"/>
    <dgm:cxn modelId="{7095D7C7-FF39-47C5-BEE8-382EFCF3F62A}" type="presOf" srcId="{F6B84783-9C5A-40D2-A646-6B996CCB46DB}" destId="{36CEA782-014E-4CDA-9EEA-F7F05AEE3C62}" srcOrd="0" destOrd="0" presId="urn:microsoft.com/office/officeart/2005/8/layout/hierarchy1"/>
    <dgm:cxn modelId="{4C67BEE4-8F68-44EB-9B02-67132DE18DB9}" srcId="{39E0EDAB-0BB0-40A9-BD4F-B97A04B3781A}" destId="{645CF843-47AF-4E6C-AFFF-9253E064DC8A}" srcOrd="0" destOrd="0" parTransId="{2396C2CD-32E3-4C60-9DB0-729D807EEBCC}" sibTransId="{F9A4F3E0-311D-46E5-A49B-9E2123C30240}"/>
    <dgm:cxn modelId="{8580B7F0-37C8-46F6-904B-A4418195CAEA}" type="presOf" srcId="{645CF843-47AF-4E6C-AFFF-9253E064DC8A}" destId="{CF2EC2F9-7C3F-4679-9F0E-2EC03FD9F13B}" srcOrd="0" destOrd="0" presId="urn:microsoft.com/office/officeart/2005/8/layout/hierarchy1"/>
    <dgm:cxn modelId="{4F3496FC-1401-4466-8CEF-C514FDFDB48A}" type="presOf" srcId="{39E0EDAB-0BB0-40A9-BD4F-B97A04B3781A}" destId="{052696BA-620F-4235-A7CE-0FA844603EEE}" srcOrd="0" destOrd="0" presId="urn:microsoft.com/office/officeart/2005/8/layout/hierarchy1"/>
    <dgm:cxn modelId="{D3C6E5FF-0FCC-4A51-BC2B-FD6C3172BA59}" type="presParOf" srcId="{052696BA-620F-4235-A7CE-0FA844603EEE}" destId="{B401FD61-03A6-4DAB-BD62-4D4A600CEE5B}" srcOrd="0" destOrd="0" presId="urn:microsoft.com/office/officeart/2005/8/layout/hierarchy1"/>
    <dgm:cxn modelId="{E89549D4-726C-4F64-B9EF-D3B9A3E39249}" type="presParOf" srcId="{B401FD61-03A6-4DAB-BD62-4D4A600CEE5B}" destId="{A6CBC7FD-7F6D-435F-97C8-87C7D976B514}" srcOrd="0" destOrd="0" presId="urn:microsoft.com/office/officeart/2005/8/layout/hierarchy1"/>
    <dgm:cxn modelId="{9D26A267-DE0A-4C38-8560-B02CAAD748AC}" type="presParOf" srcId="{A6CBC7FD-7F6D-435F-97C8-87C7D976B514}" destId="{CBBCBA10-18F7-4AF3-ABB9-874B71004465}" srcOrd="0" destOrd="0" presId="urn:microsoft.com/office/officeart/2005/8/layout/hierarchy1"/>
    <dgm:cxn modelId="{E6FCDB80-389C-48C4-A185-2C02A3FB6583}" type="presParOf" srcId="{A6CBC7FD-7F6D-435F-97C8-87C7D976B514}" destId="{CF2EC2F9-7C3F-4679-9F0E-2EC03FD9F13B}" srcOrd="1" destOrd="0" presId="urn:microsoft.com/office/officeart/2005/8/layout/hierarchy1"/>
    <dgm:cxn modelId="{C830B347-0F89-429C-A654-370C6A55E975}" type="presParOf" srcId="{B401FD61-03A6-4DAB-BD62-4D4A600CEE5B}" destId="{219B431F-C543-440D-9F4F-CAAE5A2E9412}" srcOrd="1" destOrd="0" presId="urn:microsoft.com/office/officeart/2005/8/layout/hierarchy1"/>
    <dgm:cxn modelId="{8C809D12-94C8-4796-94A9-9068EBA8A1DC}" type="presParOf" srcId="{052696BA-620F-4235-A7CE-0FA844603EEE}" destId="{A4E3BD0B-CC00-4464-A330-8CE5F5088CDA}" srcOrd="1" destOrd="0" presId="urn:microsoft.com/office/officeart/2005/8/layout/hierarchy1"/>
    <dgm:cxn modelId="{A1CE275D-50BA-4D4C-8B5B-C70940B6C6C5}" type="presParOf" srcId="{A4E3BD0B-CC00-4464-A330-8CE5F5088CDA}" destId="{A87CD628-9792-4902-9BD7-D87FAD43081B}" srcOrd="0" destOrd="0" presId="urn:microsoft.com/office/officeart/2005/8/layout/hierarchy1"/>
    <dgm:cxn modelId="{5C82F158-FCDD-44F9-8C1A-5A1815BBB4F6}" type="presParOf" srcId="{A87CD628-9792-4902-9BD7-D87FAD43081B}" destId="{B4DCEE60-2765-4C1E-ABF1-2785B55591FC}" srcOrd="0" destOrd="0" presId="urn:microsoft.com/office/officeart/2005/8/layout/hierarchy1"/>
    <dgm:cxn modelId="{1B32DFBD-265F-4995-B5E7-4CD2E8009A9A}" type="presParOf" srcId="{A87CD628-9792-4902-9BD7-D87FAD43081B}" destId="{36CEA782-014E-4CDA-9EEA-F7F05AEE3C62}" srcOrd="1" destOrd="0" presId="urn:microsoft.com/office/officeart/2005/8/layout/hierarchy1"/>
    <dgm:cxn modelId="{B4C950FC-E65C-49E9-B7F2-E8D009F2F6CD}" type="presParOf" srcId="{A4E3BD0B-CC00-4464-A330-8CE5F5088CDA}" destId="{0B92B1B0-5ADF-44E1-A3FD-0DE5602A7C0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927E2C-270A-452F-A5E2-B946FA46DEF9}" type="doc">
      <dgm:prSet loTypeId="urn:microsoft.com/office/officeart/2005/8/layout/list1" loCatId="list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8842807A-467A-49DB-B861-43113A10DCD0}">
      <dgm:prSet/>
      <dgm:spPr/>
      <dgm:t>
        <a:bodyPr/>
        <a:lstStyle/>
        <a:p>
          <a:r>
            <a:rPr lang="en-US" baseline="0" dirty="0"/>
            <a:t>National Survey on Drug Use and Health (NSDUH)</a:t>
          </a:r>
          <a:endParaRPr lang="en-US" dirty="0"/>
        </a:p>
      </dgm:t>
    </dgm:pt>
    <dgm:pt modelId="{FA91755B-618D-4871-837E-BA66D31C629C}" type="parTrans" cxnId="{A32B8557-B254-4EA7-86FC-633A35C63C3E}">
      <dgm:prSet/>
      <dgm:spPr/>
      <dgm:t>
        <a:bodyPr/>
        <a:lstStyle/>
        <a:p>
          <a:endParaRPr lang="en-US"/>
        </a:p>
      </dgm:t>
    </dgm:pt>
    <dgm:pt modelId="{13684C2B-8E21-441D-BAA3-678FE24F2B1E}" type="sibTrans" cxnId="{A32B8557-B254-4EA7-86FC-633A35C63C3E}">
      <dgm:prSet/>
      <dgm:spPr/>
      <dgm:t>
        <a:bodyPr/>
        <a:lstStyle/>
        <a:p>
          <a:endParaRPr lang="en-US"/>
        </a:p>
      </dgm:t>
    </dgm:pt>
    <dgm:pt modelId="{0BC0D4EA-C856-48F8-81DE-0CE745E43AE8}">
      <dgm:prSet/>
      <dgm:spPr/>
      <dgm:t>
        <a:bodyPr/>
        <a:lstStyle/>
        <a:p>
          <a:r>
            <a:rPr lang="en-US" baseline="0" dirty="0"/>
            <a:t>Behavioral Risk Factor Surveillance Survey (BRFSS)</a:t>
          </a:r>
          <a:endParaRPr lang="en-US" dirty="0"/>
        </a:p>
      </dgm:t>
    </dgm:pt>
    <dgm:pt modelId="{12A56F24-9D78-4A1C-9115-9884ABD067BD}" type="parTrans" cxnId="{C7AACA77-E931-41FE-BE0A-0A6D105E7108}">
      <dgm:prSet/>
      <dgm:spPr/>
      <dgm:t>
        <a:bodyPr/>
        <a:lstStyle/>
        <a:p>
          <a:endParaRPr lang="en-US"/>
        </a:p>
      </dgm:t>
    </dgm:pt>
    <dgm:pt modelId="{A7B5206D-E516-4E72-9C2B-9631C02DF631}" type="sibTrans" cxnId="{C7AACA77-E931-41FE-BE0A-0A6D105E7108}">
      <dgm:prSet/>
      <dgm:spPr/>
      <dgm:t>
        <a:bodyPr/>
        <a:lstStyle/>
        <a:p>
          <a:endParaRPr lang="en-US"/>
        </a:p>
      </dgm:t>
    </dgm:pt>
    <dgm:pt modelId="{ADD4289F-9A23-4305-B639-5F6381CCFE7D}">
      <dgm:prSet/>
      <dgm:spPr/>
      <dgm:t>
        <a:bodyPr/>
        <a:lstStyle/>
        <a:p>
          <a:r>
            <a:rPr lang="en-US" dirty="0"/>
            <a:t>Number of days used in past month</a:t>
          </a:r>
        </a:p>
      </dgm:t>
    </dgm:pt>
    <dgm:pt modelId="{883D4D09-5C30-4043-9055-0CCAD67044C6}" type="parTrans" cxnId="{DAD2E5B2-EC9E-4064-BC0B-807E58FE363E}">
      <dgm:prSet/>
      <dgm:spPr/>
      <dgm:t>
        <a:bodyPr/>
        <a:lstStyle/>
        <a:p>
          <a:endParaRPr lang="en-US"/>
        </a:p>
      </dgm:t>
    </dgm:pt>
    <dgm:pt modelId="{A46C43E9-54DD-43FB-9ADB-548EE3E0919E}" type="sibTrans" cxnId="{DAD2E5B2-EC9E-4064-BC0B-807E58FE363E}">
      <dgm:prSet/>
      <dgm:spPr/>
      <dgm:t>
        <a:bodyPr/>
        <a:lstStyle/>
        <a:p>
          <a:endParaRPr lang="en-US"/>
        </a:p>
      </dgm:t>
    </dgm:pt>
    <dgm:pt modelId="{F54EC74B-A94B-4399-9193-F33417E48B22}">
      <dgm:prSet/>
      <dgm:spPr/>
      <dgm:t>
        <a:bodyPr/>
        <a:lstStyle/>
        <a:p>
          <a:r>
            <a:rPr lang="en-US" dirty="0"/>
            <a:t>Past month use</a:t>
          </a:r>
        </a:p>
      </dgm:t>
    </dgm:pt>
    <dgm:pt modelId="{61EFDB66-B2D0-4EA2-ABDC-0E24D0B29B5F}" type="parTrans" cxnId="{456A520C-FED5-4A2A-B684-354953D8AD00}">
      <dgm:prSet/>
      <dgm:spPr/>
      <dgm:t>
        <a:bodyPr/>
        <a:lstStyle/>
        <a:p>
          <a:endParaRPr lang="en-US"/>
        </a:p>
      </dgm:t>
    </dgm:pt>
    <dgm:pt modelId="{E14C2C1D-B3BE-4D8D-945B-45CBD9387B78}" type="sibTrans" cxnId="{456A520C-FED5-4A2A-B684-354953D8AD00}">
      <dgm:prSet/>
      <dgm:spPr/>
      <dgm:t>
        <a:bodyPr/>
        <a:lstStyle/>
        <a:p>
          <a:endParaRPr lang="en-US"/>
        </a:p>
      </dgm:t>
    </dgm:pt>
    <dgm:pt modelId="{6C7EDB75-8255-4CE7-A66E-04BEE66E1DF2}">
      <dgm:prSet/>
      <dgm:spPr/>
      <dgm:t>
        <a:bodyPr/>
        <a:lstStyle/>
        <a:p>
          <a:r>
            <a:rPr lang="en-US" dirty="0"/>
            <a:t>Past year use</a:t>
          </a:r>
        </a:p>
      </dgm:t>
    </dgm:pt>
    <dgm:pt modelId="{F2A6E5F7-7439-4DC0-B58A-CA78BF313142}" type="parTrans" cxnId="{09191570-185C-459E-9B9B-C9FDD76422FA}">
      <dgm:prSet/>
      <dgm:spPr/>
      <dgm:t>
        <a:bodyPr/>
        <a:lstStyle/>
        <a:p>
          <a:endParaRPr lang="en-US"/>
        </a:p>
      </dgm:t>
    </dgm:pt>
    <dgm:pt modelId="{E9544A6A-D696-4879-BBCD-4924E2E9CED9}" type="sibTrans" cxnId="{09191570-185C-459E-9B9B-C9FDD76422FA}">
      <dgm:prSet/>
      <dgm:spPr/>
      <dgm:t>
        <a:bodyPr/>
        <a:lstStyle/>
        <a:p>
          <a:endParaRPr lang="en-US"/>
        </a:p>
      </dgm:t>
    </dgm:pt>
    <dgm:pt modelId="{FE538208-0CD6-43CD-9FB0-F37D191A539E}">
      <dgm:prSet/>
      <dgm:spPr/>
      <dgm:t>
        <a:bodyPr/>
        <a:lstStyle/>
        <a:p>
          <a:r>
            <a:rPr lang="en-US" dirty="0"/>
            <a:t>Past month use</a:t>
          </a:r>
        </a:p>
      </dgm:t>
    </dgm:pt>
    <dgm:pt modelId="{0AA4676E-D53D-467C-A77D-4C848143F3D3}" type="parTrans" cxnId="{51F52168-221C-4464-99EE-BEF4B344E41F}">
      <dgm:prSet/>
      <dgm:spPr/>
      <dgm:t>
        <a:bodyPr/>
        <a:lstStyle/>
        <a:p>
          <a:endParaRPr lang="en-US"/>
        </a:p>
      </dgm:t>
    </dgm:pt>
    <dgm:pt modelId="{55393E9B-7DF1-4BF8-B9E1-B3B3C8379636}" type="sibTrans" cxnId="{51F52168-221C-4464-99EE-BEF4B344E41F}">
      <dgm:prSet/>
      <dgm:spPr/>
      <dgm:t>
        <a:bodyPr/>
        <a:lstStyle/>
        <a:p>
          <a:endParaRPr lang="en-US"/>
        </a:p>
      </dgm:t>
    </dgm:pt>
    <dgm:pt modelId="{0C01954B-F8ED-4236-8AF4-B7E363A40929}">
      <dgm:prSet/>
      <dgm:spPr/>
      <dgm:t>
        <a:bodyPr/>
        <a:lstStyle/>
        <a:p>
          <a:r>
            <a:rPr lang="en-US" dirty="0"/>
            <a:t>Past year use</a:t>
          </a:r>
        </a:p>
      </dgm:t>
    </dgm:pt>
    <dgm:pt modelId="{6E8D099F-67DC-4784-AFDC-94616F0787BF}" type="parTrans" cxnId="{910CA21C-3949-4782-B955-B1D89F468A96}">
      <dgm:prSet/>
      <dgm:spPr/>
      <dgm:t>
        <a:bodyPr/>
        <a:lstStyle/>
        <a:p>
          <a:endParaRPr lang="en-US"/>
        </a:p>
      </dgm:t>
    </dgm:pt>
    <dgm:pt modelId="{8D1AD5DA-5805-4B2F-94DA-4CD9FCB56E3F}" type="sibTrans" cxnId="{910CA21C-3949-4782-B955-B1D89F468A96}">
      <dgm:prSet/>
      <dgm:spPr/>
      <dgm:t>
        <a:bodyPr/>
        <a:lstStyle/>
        <a:p>
          <a:endParaRPr lang="en-US"/>
        </a:p>
      </dgm:t>
    </dgm:pt>
    <dgm:pt modelId="{32B188C2-8086-4E7D-8DB4-99D31F198186}" type="pres">
      <dgm:prSet presAssocID="{94927E2C-270A-452F-A5E2-B946FA46DEF9}" presName="linear" presStyleCnt="0">
        <dgm:presLayoutVars>
          <dgm:dir/>
          <dgm:animLvl val="lvl"/>
          <dgm:resizeHandles val="exact"/>
        </dgm:presLayoutVars>
      </dgm:prSet>
      <dgm:spPr/>
    </dgm:pt>
    <dgm:pt modelId="{0BEECA55-3A7C-438C-AEC4-0BBB85FADF3F}" type="pres">
      <dgm:prSet presAssocID="{8842807A-467A-49DB-B861-43113A10DCD0}" presName="parentLin" presStyleCnt="0"/>
      <dgm:spPr/>
    </dgm:pt>
    <dgm:pt modelId="{3C7EBF25-9CEF-4D11-A78F-B7E296A29CFC}" type="pres">
      <dgm:prSet presAssocID="{8842807A-467A-49DB-B861-43113A10DCD0}" presName="parentLeftMargin" presStyleLbl="node1" presStyleIdx="0" presStyleCnt="2"/>
      <dgm:spPr/>
    </dgm:pt>
    <dgm:pt modelId="{B0E9B939-8F4B-4AF5-BA4A-2090AAD92C0A}" type="pres">
      <dgm:prSet presAssocID="{8842807A-467A-49DB-B861-43113A10DCD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8EAC629-7F4B-4531-A6B2-C0C70E825BD8}" type="pres">
      <dgm:prSet presAssocID="{8842807A-467A-49DB-B861-43113A10DCD0}" presName="negativeSpace" presStyleCnt="0"/>
      <dgm:spPr/>
    </dgm:pt>
    <dgm:pt modelId="{86EC44B7-A523-4656-A4BF-EE3E243468BD}" type="pres">
      <dgm:prSet presAssocID="{8842807A-467A-49DB-B861-43113A10DCD0}" presName="childText" presStyleLbl="conFgAcc1" presStyleIdx="0" presStyleCnt="2">
        <dgm:presLayoutVars>
          <dgm:bulletEnabled val="1"/>
        </dgm:presLayoutVars>
      </dgm:prSet>
      <dgm:spPr/>
    </dgm:pt>
    <dgm:pt modelId="{30863427-896B-4682-8DDA-440B86446A05}" type="pres">
      <dgm:prSet presAssocID="{13684C2B-8E21-441D-BAA3-678FE24F2B1E}" presName="spaceBetweenRectangles" presStyleCnt="0"/>
      <dgm:spPr/>
    </dgm:pt>
    <dgm:pt modelId="{88166B8D-10E7-44D0-B228-CA1F2A0D5327}" type="pres">
      <dgm:prSet presAssocID="{0BC0D4EA-C856-48F8-81DE-0CE745E43AE8}" presName="parentLin" presStyleCnt="0"/>
      <dgm:spPr/>
    </dgm:pt>
    <dgm:pt modelId="{DF1180F2-CC9C-4418-8A34-BFE9DA9EA701}" type="pres">
      <dgm:prSet presAssocID="{0BC0D4EA-C856-48F8-81DE-0CE745E43AE8}" presName="parentLeftMargin" presStyleLbl="node1" presStyleIdx="0" presStyleCnt="2"/>
      <dgm:spPr/>
    </dgm:pt>
    <dgm:pt modelId="{92192403-8348-40DC-A358-0D7AA541DFD4}" type="pres">
      <dgm:prSet presAssocID="{0BC0D4EA-C856-48F8-81DE-0CE745E43AE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A2A8CEF-140C-4FBC-8E69-230346A7301A}" type="pres">
      <dgm:prSet presAssocID="{0BC0D4EA-C856-48F8-81DE-0CE745E43AE8}" presName="negativeSpace" presStyleCnt="0"/>
      <dgm:spPr/>
    </dgm:pt>
    <dgm:pt modelId="{AE7ADDB8-61F5-458A-8330-087784EBAEDB}" type="pres">
      <dgm:prSet presAssocID="{0BC0D4EA-C856-48F8-81DE-0CE745E43AE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C10FC08-0783-4667-A4A2-7815F1871E65}" type="presOf" srcId="{0C01954B-F8ED-4236-8AF4-B7E363A40929}" destId="{AE7ADDB8-61F5-458A-8330-087784EBAEDB}" srcOrd="0" destOrd="1" presId="urn:microsoft.com/office/officeart/2005/8/layout/list1"/>
    <dgm:cxn modelId="{456A520C-FED5-4A2A-B684-354953D8AD00}" srcId="{8842807A-467A-49DB-B861-43113A10DCD0}" destId="{F54EC74B-A94B-4399-9193-F33417E48B22}" srcOrd="0" destOrd="0" parTransId="{61EFDB66-B2D0-4EA2-ABDC-0E24D0B29B5F}" sibTransId="{E14C2C1D-B3BE-4D8D-945B-45CBD9387B78}"/>
    <dgm:cxn modelId="{910CA21C-3949-4782-B955-B1D89F468A96}" srcId="{0BC0D4EA-C856-48F8-81DE-0CE745E43AE8}" destId="{0C01954B-F8ED-4236-8AF4-B7E363A40929}" srcOrd="1" destOrd="0" parTransId="{6E8D099F-67DC-4784-AFDC-94616F0787BF}" sibTransId="{8D1AD5DA-5805-4B2F-94DA-4CD9FCB56E3F}"/>
    <dgm:cxn modelId="{A1B21C2B-5C5F-40C2-8508-733F99D1FAAA}" type="presOf" srcId="{94927E2C-270A-452F-A5E2-B946FA46DEF9}" destId="{32B188C2-8086-4E7D-8DB4-99D31F198186}" srcOrd="0" destOrd="0" presId="urn:microsoft.com/office/officeart/2005/8/layout/list1"/>
    <dgm:cxn modelId="{7156A365-CADB-49F0-BBB1-763941572C14}" type="presOf" srcId="{ADD4289F-9A23-4305-B639-5F6381CCFE7D}" destId="{AE7ADDB8-61F5-458A-8330-087784EBAEDB}" srcOrd="0" destOrd="2" presId="urn:microsoft.com/office/officeart/2005/8/layout/list1"/>
    <dgm:cxn modelId="{51F52168-221C-4464-99EE-BEF4B344E41F}" srcId="{0BC0D4EA-C856-48F8-81DE-0CE745E43AE8}" destId="{FE538208-0CD6-43CD-9FB0-F37D191A539E}" srcOrd="0" destOrd="0" parTransId="{0AA4676E-D53D-467C-A77D-4C848143F3D3}" sibTransId="{55393E9B-7DF1-4BF8-B9E1-B3B3C8379636}"/>
    <dgm:cxn modelId="{09191570-185C-459E-9B9B-C9FDD76422FA}" srcId="{8842807A-467A-49DB-B861-43113A10DCD0}" destId="{6C7EDB75-8255-4CE7-A66E-04BEE66E1DF2}" srcOrd="1" destOrd="0" parTransId="{F2A6E5F7-7439-4DC0-B58A-CA78BF313142}" sibTransId="{E9544A6A-D696-4879-BBCD-4924E2E9CED9}"/>
    <dgm:cxn modelId="{A32B8557-B254-4EA7-86FC-633A35C63C3E}" srcId="{94927E2C-270A-452F-A5E2-B946FA46DEF9}" destId="{8842807A-467A-49DB-B861-43113A10DCD0}" srcOrd="0" destOrd="0" parTransId="{FA91755B-618D-4871-837E-BA66D31C629C}" sibTransId="{13684C2B-8E21-441D-BAA3-678FE24F2B1E}"/>
    <dgm:cxn modelId="{C7AACA77-E931-41FE-BE0A-0A6D105E7108}" srcId="{94927E2C-270A-452F-A5E2-B946FA46DEF9}" destId="{0BC0D4EA-C856-48F8-81DE-0CE745E43AE8}" srcOrd="1" destOrd="0" parTransId="{12A56F24-9D78-4A1C-9115-9884ABD067BD}" sibTransId="{A7B5206D-E516-4E72-9C2B-9631C02DF631}"/>
    <dgm:cxn modelId="{3853087E-6EB6-4422-BD9A-38F4A619A5B8}" type="presOf" srcId="{F54EC74B-A94B-4399-9193-F33417E48B22}" destId="{86EC44B7-A523-4656-A4BF-EE3E243468BD}" srcOrd="0" destOrd="0" presId="urn:microsoft.com/office/officeart/2005/8/layout/list1"/>
    <dgm:cxn modelId="{EC05EF85-6412-4631-AA79-6CC687CF20D4}" type="presOf" srcId="{6C7EDB75-8255-4CE7-A66E-04BEE66E1DF2}" destId="{86EC44B7-A523-4656-A4BF-EE3E243468BD}" srcOrd="0" destOrd="1" presId="urn:microsoft.com/office/officeart/2005/8/layout/list1"/>
    <dgm:cxn modelId="{AFCA7F89-50A7-40E5-8BA6-B7B3B8D3D696}" type="presOf" srcId="{0BC0D4EA-C856-48F8-81DE-0CE745E43AE8}" destId="{92192403-8348-40DC-A358-0D7AA541DFD4}" srcOrd="1" destOrd="0" presId="urn:microsoft.com/office/officeart/2005/8/layout/list1"/>
    <dgm:cxn modelId="{C82C1598-F976-4863-BDC8-D5954A8CC400}" type="presOf" srcId="{8842807A-467A-49DB-B861-43113A10DCD0}" destId="{3C7EBF25-9CEF-4D11-A78F-B7E296A29CFC}" srcOrd="0" destOrd="0" presId="urn:microsoft.com/office/officeart/2005/8/layout/list1"/>
    <dgm:cxn modelId="{4D2EE4A0-5FCB-43EF-BB7C-38E848837FA3}" type="presOf" srcId="{8842807A-467A-49DB-B861-43113A10DCD0}" destId="{B0E9B939-8F4B-4AF5-BA4A-2090AAD92C0A}" srcOrd="1" destOrd="0" presId="urn:microsoft.com/office/officeart/2005/8/layout/list1"/>
    <dgm:cxn modelId="{DAD2E5B2-EC9E-4064-BC0B-807E58FE363E}" srcId="{0BC0D4EA-C856-48F8-81DE-0CE745E43AE8}" destId="{ADD4289F-9A23-4305-B639-5F6381CCFE7D}" srcOrd="2" destOrd="0" parTransId="{883D4D09-5C30-4043-9055-0CCAD67044C6}" sibTransId="{A46C43E9-54DD-43FB-9ADB-548EE3E0919E}"/>
    <dgm:cxn modelId="{766B5BD9-57E1-4541-A753-33730FD23F58}" type="presOf" srcId="{FE538208-0CD6-43CD-9FB0-F37D191A539E}" destId="{AE7ADDB8-61F5-458A-8330-087784EBAEDB}" srcOrd="0" destOrd="0" presId="urn:microsoft.com/office/officeart/2005/8/layout/list1"/>
    <dgm:cxn modelId="{E97DCCF4-2CF0-43E9-9912-F9C82BCA018C}" type="presOf" srcId="{0BC0D4EA-C856-48F8-81DE-0CE745E43AE8}" destId="{DF1180F2-CC9C-4418-8A34-BFE9DA9EA701}" srcOrd="0" destOrd="0" presId="urn:microsoft.com/office/officeart/2005/8/layout/list1"/>
    <dgm:cxn modelId="{C676976D-A0FD-4A3C-8174-D7D0A245433F}" type="presParOf" srcId="{32B188C2-8086-4E7D-8DB4-99D31F198186}" destId="{0BEECA55-3A7C-438C-AEC4-0BBB85FADF3F}" srcOrd="0" destOrd="0" presId="urn:microsoft.com/office/officeart/2005/8/layout/list1"/>
    <dgm:cxn modelId="{F2707730-54A7-4D0C-ACB5-FFCD561E4C6A}" type="presParOf" srcId="{0BEECA55-3A7C-438C-AEC4-0BBB85FADF3F}" destId="{3C7EBF25-9CEF-4D11-A78F-B7E296A29CFC}" srcOrd="0" destOrd="0" presId="urn:microsoft.com/office/officeart/2005/8/layout/list1"/>
    <dgm:cxn modelId="{AEF60C3D-C887-415E-B8AC-094299D28B79}" type="presParOf" srcId="{0BEECA55-3A7C-438C-AEC4-0BBB85FADF3F}" destId="{B0E9B939-8F4B-4AF5-BA4A-2090AAD92C0A}" srcOrd="1" destOrd="0" presId="urn:microsoft.com/office/officeart/2005/8/layout/list1"/>
    <dgm:cxn modelId="{3B8EC6E9-FC6C-4BF6-8019-0D2837D839C7}" type="presParOf" srcId="{32B188C2-8086-4E7D-8DB4-99D31F198186}" destId="{78EAC629-7F4B-4531-A6B2-C0C70E825BD8}" srcOrd="1" destOrd="0" presId="urn:microsoft.com/office/officeart/2005/8/layout/list1"/>
    <dgm:cxn modelId="{F385BC60-E9E1-467D-B8A5-9C048FC202A2}" type="presParOf" srcId="{32B188C2-8086-4E7D-8DB4-99D31F198186}" destId="{86EC44B7-A523-4656-A4BF-EE3E243468BD}" srcOrd="2" destOrd="0" presId="urn:microsoft.com/office/officeart/2005/8/layout/list1"/>
    <dgm:cxn modelId="{6C0BDE19-A7CA-472E-8FCB-FB970A4373A7}" type="presParOf" srcId="{32B188C2-8086-4E7D-8DB4-99D31F198186}" destId="{30863427-896B-4682-8DDA-440B86446A05}" srcOrd="3" destOrd="0" presId="urn:microsoft.com/office/officeart/2005/8/layout/list1"/>
    <dgm:cxn modelId="{D961CD17-C475-41A7-A50A-040723BB47AB}" type="presParOf" srcId="{32B188C2-8086-4E7D-8DB4-99D31F198186}" destId="{88166B8D-10E7-44D0-B228-CA1F2A0D5327}" srcOrd="4" destOrd="0" presId="urn:microsoft.com/office/officeart/2005/8/layout/list1"/>
    <dgm:cxn modelId="{058DFFD9-31E9-45A4-B5B3-D95F93F255AD}" type="presParOf" srcId="{88166B8D-10E7-44D0-B228-CA1F2A0D5327}" destId="{DF1180F2-CC9C-4418-8A34-BFE9DA9EA701}" srcOrd="0" destOrd="0" presId="urn:microsoft.com/office/officeart/2005/8/layout/list1"/>
    <dgm:cxn modelId="{6AE79E15-EFED-49AB-923A-7A57ADCB2B03}" type="presParOf" srcId="{88166B8D-10E7-44D0-B228-CA1F2A0D5327}" destId="{92192403-8348-40DC-A358-0D7AA541DFD4}" srcOrd="1" destOrd="0" presId="urn:microsoft.com/office/officeart/2005/8/layout/list1"/>
    <dgm:cxn modelId="{4E92DF2F-C66D-4B36-B508-033218F733D1}" type="presParOf" srcId="{32B188C2-8086-4E7D-8DB4-99D31F198186}" destId="{FA2A8CEF-140C-4FBC-8E69-230346A7301A}" srcOrd="5" destOrd="0" presId="urn:microsoft.com/office/officeart/2005/8/layout/list1"/>
    <dgm:cxn modelId="{4061E782-0B31-4A0A-A5F4-1FF7E3E00EAA}" type="presParOf" srcId="{32B188C2-8086-4E7D-8DB4-99D31F198186}" destId="{AE7ADDB8-61F5-458A-8330-087784EBAED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F628E37-D8B3-416E-A3FA-713CE835D90D}" type="doc">
      <dgm:prSet loTypeId="urn:microsoft.com/office/officeart/2005/8/layout/vProcess5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5DEB339-00F1-452D-A0E2-2E16ADCFF182}">
      <dgm:prSet/>
      <dgm:spPr/>
      <dgm:t>
        <a:bodyPr/>
        <a:lstStyle/>
        <a:p>
          <a:r>
            <a:rPr lang="en-US"/>
            <a:t>Steady increase in cannabis use in recent years</a:t>
          </a:r>
        </a:p>
      </dgm:t>
    </dgm:pt>
    <dgm:pt modelId="{50CF2791-22CC-45F3-BEB8-347C0DAA08B8}" type="parTrans" cxnId="{265C4E2B-43B5-4190-B3C3-C703BBC7D603}">
      <dgm:prSet/>
      <dgm:spPr/>
      <dgm:t>
        <a:bodyPr/>
        <a:lstStyle/>
        <a:p>
          <a:endParaRPr lang="en-US"/>
        </a:p>
      </dgm:t>
    </dgm:pt>
    <dgm:pt modelId="{13225CCD-3E66-42D6-B573-9B8853FEAFAB}" type="sibTrans" cxnId="{265C4E2B-43B5-4190-B3C3-C703BBC7D603}">
      <dgm:prSet/>
      <dgm:spPr/>
      <dgm:t>
        <a:bodyPr/>
        <a:lstStyle/>
        <a:p>
          <a:endParaRPr lang="en-US"/>
        </a:p>
      </dgm:t>
    </dgm:pt>
    <dgm:pt modelId="{5A398D35-E57D-49C3-A1C3-C5AD97FA86E6}">
      <dgm:prSet/>
      <dgm:spPr/>
      <dgm:t>
        <a:bodyPr/>
        <a:lstStyle/>
        <a:p>
          <a:r>
            <a:rPr lang="en-US" dirty="0"/>
            <a:t>Cannabis currently accessible to Indiana residents</a:t>
          </a:r>
        </a:p>
      </dgm:t>
    </dgm:pt>
    <dgm:pt modelId="{896FDD8F-C1C8-45BC-8F1B-EE996EC2B539}" type="parTrans" cxnId="{A147B56C-F7D5-4590-A748-99F40A07404F}">
      <dgm:prSet/>
      <dgm:spPr/>
      <dgm:t>
        <a:bodyPr/>
        <a:lstStyle/>
        <a:p>
          <a:endParaRPr lang="en-US"/>
        </a:p>
      </dgm:t>
    </dgm:pt>
    <dgm:pt modelId="{9ADAF73B-C4B2-4032-B091-993220E646E4}" type="sibTrans" cxnId="{A147B56C-F7D5-4590-A748-99F40A07404F}">
      <dgm:prSet/>
      <dgm:spPr/>
      <dgm:t>
        <a:bodyPr/>
        <a:lstStyle/>
        <a:p>
          <a:endParaRPr lang="en-US"/>
        </a:p>
      </dgm:t>
    </dgm:pt>
    <dgm:pt modelId="{99A7F4C9-D585-456D-BC7D-C7DF160E06F6}">
      <dgm:prSet/>
      <dgm:spPr/>
      <dgm:t>
        <a:bodyPr/>
        <a:lstStyle/>
        <a:p>
          <a:r>
            <a:rPr lang="en-US"/>
            <a:t>Cannabis policy changes in Indiana will determine </a:t>
          </a:r>
          <a:r>
            <a:rPr lang="en-US" b="1"/>
            <a:t>where supply comes from</a:t>
          </a:r>
          <a:endParaRPr lang="en-US"/>
        </a:p>
      </dgm:t>
    </dgm:pt>
    <dgm:pt modelId="{93584DFD-3519-461F-A489-1FECDC33BBF7}" type="parTrans" cxnId="{EFA349C6-674B-4D5E-8355-A3F566E048D6}">
      <dgm:prSet/>
      <dgm:spPr/>
      <dgm:t>
        <a:bodyPr/>
        <a:lstStyle/>
        <a:p>
          <a:endParaRPr lang="en-US"/>
        </a:p>
      </dgm:t>
    </dgm:pt>
    <dgm:pt modelId="{475E88FB-A431-46F8-AD55-5F66FE9FC0F6}" type="sibTrans" cxnId="{EFA349C6-674B-4D5E-8355-A3F566E048D6}">
      <dgm:prSet/>
      <dgm:spPr/>
      <dgm:t>
        <a:bodyPr/>
        <a:lstStyle/>
        <a:p>
          <a:endParaRPr lang="en-US"/>
        </a:p>
      </dgm:t>
    </dgm:pt>
    <dgm:pt modelId="{BB38A63D-9B4F-4D1F-BA07-C3EBCAAD847A}" type="pres">
      <dgm:prSet presAssocID="{3F628E37-D8B3-416E-A3FA-713CE835D90D}" presName="outerComposite" presStyleCnt="0">
        <dgm:presLayoutVars>
          <dgm:chMax val="5"/>
          <dgm:dir/>
          <dgm:resizeHandles val="exact"/>
        </dgm:presLayoutVars>
      </dgm:prSet>
      <dgm:spPr/>
    </dgm:pt>
    <dgm:pt modelId="{6B4CD27B-6DE5-4C0D-9FDD-93F7D5CF165B}" type="pres">
      <dgm:prSet presAssocID="{3F628E37-D8B3-416E-A3FA-713CE835D90D}" presName="dummyMaxCanvas" presStyleCnt="0">
        <dgm:presLayoutVars/>
      </dgm:prSet>
      <dgm:spPr/>
    </dgm:pt>
    <dgm:pt modelId="{4DC2DA27-63DB-4E93-B5A5-1AB63DD99CA6}" type="pres">
      <dgm:prSet presAssocID="{3F628E37-D8B3-416E-A3FA-713CE835D90D}" presName="ThreeNodes_1" presStyleLbl="node1" presStyleIdx="0" presStyleCnt="3">
        <dgm:presLayoutVars>
          <dgm:bulletEnabled val="1"/>
        </dgm:presLayoutVars>
      </dgm:prSet>
      <dgm:spPr/>
    </dgm:pt>
    <dgm:pt modelId="{F799EC47-6814-4562-B0D7-FE1F63DB2097}" type="pres">
      <dgm:prSet presAssocID="{3F628E37-D8B3-416E-A3FA-713CE835D90D}" presName="ThreeNodes_2" presStyleLbl="node1" presStyleIdx="1" presStyleCnt="3">
        <dgm:presLayoutVars>
          <dgm:bulletEnabled val="1"/>
        </dgm:presLayoutVars>
      </dgm:prSet>
      <dgm:spPr/>
    </dgm:pt>
    <dgm:pt modelId="{474F23C8-506C-4D42-ACE2-0DBAC0F669BD}" type="pres">
      <dgm:prSet presAssocID="{3F628E37-D8B3-416E-A3FA-713CE835D90D}" presName="ThreeNodes_3" presStyleLbl="node1" presStyleIdx="2" presStyleCnt="3">
        <dgm:presLayoutVars>
          <dgm:bulletEnabled val="1"/>
        </dgm:presLayoutVars>
      </dgm:prSet>
      <dgm:spPr/>
    </dgm:pt>
    <dgm:pt modelId="{FD72EF7D-400E-4041-96AF-67C786016BF1}" type="pres">
      <dgm:prSet presAssocID="{3F628E37-D8B3-416E-A3FA-713CE835D90D}" presName="ThreeConn_1-2" presStyleLbl="fgAccFollowNode1" presStyleIdx="0" presStyleCnt="2">
        <dgm:presLayoutVars>
          <dgm:bulletEnabled val="1"/>
        </dgm:presLayoutVars>
      </dgm:prSet>
      <dgm:spPr/>
    </dgm:pt>
    <dgm:pt modelId="{B551C88D-A0FE-42C2-BA46-4866BA5D0169}" type="pres">
      <dgm:prSet presAssocID="{3F628E37-D8B3-416E-A3FA-713CE835D90D}" presName="ThreeConn_2-3" presStyleLbl="fgAccFollowNode1" presStyleIdx="1" presStyleCnt="2">
        <dgm:presLayoutVars>
          <dgm:bulletEnabled val="1"/>
        </dgm:presLayoutVars>
      </dgm:prSet>
      <dgm:spPr/>
    </dgm:pt>
    <dgm:pt modelId="{7570CB6F-FA7E-4B0E-9A93-A71F920A0D23}" type="pres">
      <dgm:prSet presAssocID="{3F628E37-D8B3-416E-A3FA-713CE835D90D}" presName="ThreeNodes_1_text" presStyleLbl="node1" presStyleIdx="2" presStyleCnt="3">
        <dgm:presLayoutVars>
          <dgm:bulletEnabled val="1"/>
        </dgm:presLayoutVars>
      </dgm:prSet>
      <dgm:spPr/>
    </dgm:pt>
    <dgm:pt modelId="{AB845459-D237-4E27-B050-6DAF7AEBBEA4}" type="pres">
      <dgm:prSet presAssocID="{3F628E37-D8B3-416E-A3FA-713CE835D90D}" presName="ThreeNodes_2_text" presStyleLbl="node1" presStyleIdx="2" presStyleCnt="3">
        <dgm:presLayoutVars>
          <dgm:bulletEnabled val="1"/>
        </dgm:presLayoutVars>
      </dgm:prSet>
      <dgm:spPr/>
    </dgm:pt>
    <dgm:pt modelId="{F04A657E-1DF6-46B9-A7FC-9A5B98DD64D4}" type="pres">
      <dgm:prSet presAssocID="{3F628E37-D8B3-416E-A3FA-713CE835D90D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81B321F-492E-4C50-98CB-14031AB27901}" type="presOf" srcId="{5A398D35-E57D-49C3-A1C3-C5AD97FA86E6}" destId="{F799EC47-6814-4562-B0D7-FE1F63DB2097}" srcOrd="0" destOrd="0" presId="urn:microsoft.com/office/officeart/2005/8/layout/vProcess5"/>
    <dgm:cxn modelId="{FDE38921-480F-4BF7-B300-EC9F17AE2D25}" type="presOf" srcId="{3F628E37-D8B3-416E-A3FA-713CE835D90D}" destId="{BB38A63D-9B4F-4D1F-BA07-C3EBCAAD847A}" srcOrd="0" destOrd="0" presId="urn:microsoft.com/office/officeart/2005/8/layout/vProcess5"/>
    <dgm:cxn modelId="{265C4E2B-43B5-4190-B3C3-C703BBC7D603}" srcId="{3F628E37-D8B3-416E-A3FA-713CE835D90D}" destId="{75DEB339-00F1-452D-A0E2-2E16ADCFF182}" srcOrd="0" destOrd="0" parTransId="{50CF2791-22CC-45F3-BEB8-347C0DAA08B8}" sibTransId="{13225CCD-3E66-42D6-B573-9B8853FEAFAB}"/>
    <dgm:cxn modelId="{55459E36-B086-493E-95E9-2416DAB52AED}" type="presOf" srcId="{99A7F4C9-D585-456D-BC7D-C7DF160E06F6}" destId="{F04A657E-1DF6-46B9-A7FC-9A5B98DD64D4}" srcOrd="1" destOrd="0" presId="urn:microsoft.com/office/officeart/2005/8/layout/vProcess5"/>
    <dgm:cxn modelId="{EF39064B-91F1-4CD1-8FEF-517E2E048307}" type="presOf" srcId="{9ADAF73B-C4B2-4032-B091-993220E646E4}" destId="{B551C88D-A0FE-42C2-BA46-4866BA5D0169}" srcOrd="0" destOrd="0" presId="urn:microsoft.com/office/officeart/2005/8/layout/vProcess5"/>
    <dgm:cxn modelId="{A147B56C-F7D5-4590-A748-99F40A07404F}" srcId="{3F628E37-D8B3-416E-A3FA-713CE835D90D}" destId="{5A398D35-E57D-49C3-A1C3-C5AD97FA86E6}" srcOrd="1" destOrd="0" parTransId="{896FDD8F-C1C8-45BC-8F1B-EE996EC2B539}" sibTransId="{9ADAF73B-C4B2-4032-B091-993220E646E4}"/>
    <dgm:cxn modelId="{B9322353-52D2-4625-AADD-DCC79D5A75B7}" type="presOf" srcId="{99A7F4C9-D585-456D-BC7D-C7DF160E06F6}" destId="{474F23C8-506C-4D42-ACE2-0DBAC0F669BD}" srcOrd="0" destOrd="0" presId="urn:microsoft.com/office/officeart/2005/8/layout/vProcess5"/>
    <dgm:cxn modelId="{ADED7757-1AB5-41D7-A4CF-7E643763B12F}" type="presOf" srcId="{75DEB339-00F1-452D-A0E2-2E16ADCFF182}" destId="{7570CB6F-FA7E-4B0E-9A93-A71F920A0D23}" srcOrd="1" destOrd="0" presId="urn:microsoft.com/office/officeart/2005/8/layout/vProcess5"/>
    <dgm:cxn modelId="{C3A87E7F-0F1B-4ED8-9601-2891B2C7A2E4}" type="presOf" srcId="{5A398D35-E57D-49C3-A1C3-C5AD97FA86E6}" destId="{AB845459-D237-4E27-B050-6DAF7AEBBEA4}" srcOrd="1" destOrd="0" presId="urn:microsoft.com/office/officeart/2005/8/layout/vProcess5"/>
    <dgm:cxn modelId="{0FDA8B9F-F483-4FD5-AD16-5A3774CAD0AB}" type="presOf" srcId="{75DEB339-00F1-452D-A0E2-2E16ADCFF182}" destId="{4DC2DA27-63DB-4E93-B5A5-1AB63DD99CA6}" srcOrd="0" destOrd="0" presId="urn:microsoft.com/office/officeart/2005/8/layout/vProcess5"/>
    <dgm:cxn modelId="{EFA349C6-674B-4D5E-8355-A3F566E048D6}" srcId="{3F628E37-D8B3-416E-A3FA-713CE835D90D}" destId="{99A7F4C9-D585-456D-BC7D-C7DF160E06F6}" srcOrd="2" destOrd="0" parTransId="{93584DFD-3519-461F-A489-1FECDC33BBF7}" sibTransId="{475E88FB-A431-46F8-AD55-5F66FE9FC0F6}"/>
    <dgm:cxn modelId="{3BE382E2-B572-465B-BC8A-9BFD2E01B1B1}" type="presOf" srcId="{13225CCD-3E66-42D6-B573-9B8853FEAFAB}" destId="{FD72EF7D-400E-4041-96AF-67C786016BF1}" srcOrd="0" destOrd="0" presId="urn:microsoft.com/office/officeart/2005/8/layout/vProcess5"/>
    <dgm:cxn modelId="{ADCE85B0-599F-4B01-AA21-78FE3A1C3E6C}" type="presParOf" srcId="{BB38A63D-9B4F-4D1F-BA07-C3EBCAAD847A}" destId="{6B4CD27B-6DE5-4C0D-9FDD-93F7D5CF165B}" srcOrd="0" destOrd="0" presId="urn:microsoft.com/office/officeart/2005/8/layout/vProcess5"/>
    <dgm:cxn modelId="{7E5459C2-C3A8-4216-8979-E79E1563A240}" type="presParOf" srcId="{BB38A63D-9B4F-4D1F-BA07-C3EBCAAD847A}" destId="{4DC2DA27-63DB-4E93-B5A5-1AB63DD99CA6}" srcOrd="1" destOrd="0" presId="urn:microsoft.com/office/officeart/2005/8/layout/vProcess5"/>
    <dgm:cxn modelId="{0FEB1A16-C1A4-4252-89E4-850253E8FDB2}" type="presParOf" srcId="{BB38A63D-9B4F-4D1F-BA07-C3EBCAAD847A}" destId="{F799EC47-6814-4562-B0D7-FE1F63DB2097}" srcOrd="2" destOrd="0" presId="urn:microsoft.com/office/officeart/2005/8/layout/vProcess5"/>
    <dgm:cxn modelId="{7D51A9ED-3093-4C84-BE20-500FEFC5478E}" type="presParOf" srcId="{BB38A63D-9B4F-4D1F-BA07-C3EBCAAD847A}" destId="{474F23C8-506C-4D42-ACE2-0DBAC0F669BD}" srcOrd="3" destOrd="0" presId="urn:microsoft.com/office/officeart/2005/8/layout/vProcess5"/>
    <dgm:cxn modelId="{EDE61092-331D-4698-81F5-F5728919976C}" type="presParOf" srcId="{BB38A63D-9B4F-4D1F-BA07-C3EBCAAD847A}" destId="{FD72EF7D-400E-4041-96AF-67C786016BF1}" srcOrd="4" destOrd="0" presId="urn:microsoft.com/office/officeart/2005/8/layout/vProcess5"/>
    <dgm:cxn modelId="{81FF9BA7-15C7-42BC-B788-A2CAA622AF17}" type="presParOf" srcId="{BB38A63D-9B4F-4D1F-BA07-C3EBCAAD847A}" destId="{B551C88D-A0FE-42C2-BA46-4866BA5D0169}" srcOrd="5" destOrd="0" presId="urn:microsoft.com/office/officeart/2005/8/layout/vProcess5"/>
    <dgm:cxn modelId="{32B795FD-D166-49CF-8E67-832C6AE761D6}" type="presParOf" srcId="{BB38A63D-9B4F-4D1F-BA07-C3EBCAAD847A}" destId="{7570CB6F-FA7E-4B0E-9A93-A71F920A0D23}" srcOrd="6" destOrd="0" presId="urn:microsoft.com/office/officeart/2005/8/layout/vProcess5"/>
    <dgm:cxn modelId="{2CD3E0F3-6299-4428-BA4F-093CD78F6453}" type="presParOf" srcId="{BB38A63D-9B4F-4D1F-BA07-C3EBCAAD847A}" destId="{AB845459-D237-4E27-B050-6DAF7AEBBEA4}" srcOrd="7" destOrd="0" presId="urn:microsoft.com/office/officeart/2005/8/layout/vProcess5"/>
    <dgm:cxn modelId="{ADEA8029-AA49-479B-9BD6-A9FD55D1740C}" type="presParOf" srcId="{BB38A63D-9B4F-4D1F-BA07-C3EBCAAD847A}" destId="{F04A657E-1DF6-46B9-A7FC-9A5B98DD64D4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D0DBEAB-D6CE-481B-A741-77010873300D}" type="doc">
      <dgm:prSet loTypeId="urn:microsoft.com/office/officeart/2005/8/layout/hierarchy1" loCatId="hierarchy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3F69619-046D-4EAA-938E-336D18116465}">
      <dgm:prSet/>
      <dgm:spPr/>
      <dgm:t>
        <a:bodyPr/>
        <a:lstStyle/>
        <a:p>
          <a:r>
            <a:rPr lang="en-US"/>
            <a:t>Break down prevalence by age groups</a:t>
          </a:r>
        </a:p>
      </dgm:t>
    </dgm:pt>
    <dgm:pt modelId="{7FC7F73B-F720-4D69-B4CA-1AEB28718B38}" type="parTrans" cxnId="{6FE78384-6DF1-477E-8F9C-68E8F19376A2}">
      <dgm:prSet/>
      <dgm:spPr/>
      <dgm:t>
        <a:bodyPr/>
        <a:lstStyle/>
        <a:p>
          <a:endParaRPr lang="en-US"/>
        </a:p>
      </dgm:t>
    </dgm:pt>
    <dgm:pt modelId="{9FFDF70F-E126-4ED4-AB24-1A9D2DC14D58}" type="sibTrans" cxnId="{6FE78384-6DF1-477E-8F9C-68E8F19376A2}">
      <dgm:prSet/>
      <dgm:spPr/>
      <dgm:t>
        <a:bodyPr/>
        <a:lstStyle/>
        <a:p>
          <a:endParaRPr lang="en-US"/>
        </a:p>
      </dgm:t>
    </dgm:pt>
    <dgm:pt modelId="{6202D3B5-5F54-42E7-B702-0630258D834F}">
      <dgm:prSet/>
      <dgm:spPr/>
      <dgm:t>
        <a:bodyPr/>
        <a:lstStyle/>
        <a:p>
          <a:r>
            <a:rPr lang="en-US"/>
            <a:t>Assess driving distance between Indiana border and  dispensary locations</a:t>
          </a:r>
        </a:p>
      </dgm:t>
    </dgm:pt>
    <dgm:pt modelId="{2F0306FF-5C81-4F49-A0DA-11179A43A215}" type="parTrans" cxnId="{AA7DEB2F-407B-4359-BCE6-9C04D2699B5A}">
      <dgm:prSet/>
      <dgm:spPr/>
      <dgm:t>
        <a:bodyPr/>
        <a:lstStyle/>
        <a:p>
          <a:endParaRPr lang="en-US"/>
        </a:p>
      </dgm:t>
    </dgm:pt>
    <dgm:pt modelId="{749AA355-BF8F-4C1F-AC05-E6A628CB5182}" type="sibTrans" cxnId="{AA7DEB2F-407B-4359-BCE6-9C04D2699B5A}">
      <dgm:prSet/>
      <dgm:spPr/>
      <dgm:t>
        <a:bodyPr/>
        <a:lstStyle/>
        <a:p>
          <a:endParaRPr lang="en-US"/>
        </a:p>
      </dgm:t>
    </dgm:pt>
    <dgm:pt modelId="{DD53C661-2BC5-4D22-9B5C-4A0E5F7CF6FF}">
      <dgm:prSet/>
      <dgm:spPr/>
      <dgm:t>
        <a:bodyPr/>
        <a:lstStyle/>
        <a:p>
          <a:r>
            <a:rPr lang="en-US" dirty="0"/>
            <a:t>Consideration of out of state residents coming to Indiana to purchase cannabis</a:t>
          </a:r>
        </a:p>
      </dgm:t>
    </dgm:pt>
    <dgm:pt modelId="{C4AC0294-3034-4A11-9585-A2CA471478F5}" type="parTrans" cxnId="{2C82FD43-D87C-4AD3-9C3E-C2D92810D443}">
      <dgm:prSet/>
      <dgm:spPr/>
      <dgm:t>
        <a:bodyPr/>
        <a:lstStyle/>
        <a:p>
          <a:endParaRPr lang="en-US"/>
        </a:p>
      </dgm:t>
    </dgm:pt>
    <dgm:pt modelId="{A5A60F07-DFC8-4585-A5A1-214D5440E659}" type="sibTrans" cxnId="{2C82FD43-D87C-4AD3-9C3E-C2D92810D443}">
      <dgm:prSet/>
      <dgm:spPr/>
      <dgm:t>
        <a:bodyPr/>
        <a:lstStyle/>
        <a:p>
          <a:endParaRPr lang="en-US"/>
        </a:p>
      </dgm:t>
    </dgm:pt>
    <dgm:pt modelId="{DEE4BDAF-F505-43A1-9EF5-A13633779D9A}" type="pres">
      <dgm:prSet presAssocID="{0D0DBEAB-D6CE-481B-A741-77010873300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813FB0F-99ED-4AC9-939F-B689216B562F}" type="pres">
      <dgm:prSet presAssocID="{73F69619-046D-4EAA-938E-336D18116465}" presName="hierRoot1" presStyleCnt="0"/>
      <dgm:spPr/>
    </dgm:pt>
    <dgm:pt modelId="{0BA082E8-6342-4EAA-BFF7-22F87CF0C78A}" type="pres">
      <dgm:prSet presAssocID="{73F69619-046D-4EAA-938E-336D18116465}" presName="composite" presStyleCnt="0"/>
      <dgm:spPr/>
    </dgm:pt>
    <dgm:pt modelId="{3931A618-AE89-4C93-B869-9025BBAE1D11}" type="pres">
      <dgm:prSet presAssocID="{73F69619-046D-4EAA-938E-336D18116465}" presName="background" presStyleLbl="node0" presStyleIdx="0" presStyleCnt="3"/>
      <dgm:spPr/>
    </dgm:pt>
    <dgm:pt modelId="{B6587425-9E01-45D2-BF48-4333BACF2FC4}" type="pres">
      <dgm:prSet presAssocID="{73F69619-046D-4EAA-938E-336D18116465}" presName="text" presStyleLbl="fgAcc0" presStyleIdx="0" presStyleCnt="3">
        <dgm:presLayoutVars>
          <dgm:chPref val="3"/>
        </dgm:presLayoutVars>
      </dgm:prSet>
      <dgm:spPr/>
    </dgm:pt>
    <dgm:pt modelId="{7A477018-D9F3-4992-993D-5D79CA6D69E4}" type="pres">
      <dgm:prSet presAssocID="{73F69619-046D-4EAA-938E-336D18116465}" presName="hierChild2" presStyleCnt="0"/>
      <dgm:spPr/>
    </dgm:pt>
    <dgm:pt modelId="{7A779C00-2BBA-401A-903A-654555140495}" type="pres">
      <dgm:prSet presAssocID="{6202D3B5-5F54-42E7-B702-0630258D834F}" presName="hierRoot1" presStyleCnt="0"/>
      <dgm:spPr/>
    </dgm:pt>
    <dgm:pt modelId="{F300D8A5-D35A-4A35-914A-0679D6905474}" type="pres">
      <dgm:prSet presAssocID="{6202D3B5-5F54-42E7-B702-0630258D834F}" presName="composite" presStyleCnt="0"/>
      <dgm:spPr/>
    </dgm:pt>
    <dgm:pt modelId="{57CC6078-6745-4A77-BDC6-275812581C9C}" type="pres">
      <dgm:prSet presAssocID="{6202D3B5-5F54-42E7-B702-0630258D834F}" presName="background" presStyleLbl="node0" presStyleIdx="1" presStyleCnt="3"/>
      <dgm:spPr/>
    </dgm:pt>
    <dgm:pt modelId="{5FD09E12-077B-4ECA-AED3-B9B4849212A2}" type="pres">
      <dgm:prSet presAssocID="{6202D3B5-5F54-42E7-B702-0630258D834F}" presName="text" presStyleLbl="fgAcc0" presStyleIdx="1" presStyleCnt="3">
        <dgm:presLayoutVars>
          <dgm:chPref val="3"/>
        </dgm:presLayoutVars>
      </dgm:prSet>
      <dgm:spPr/>
    </dgm:pt>
    <dgm:pt modelId="{EC783893-F385-4E8F-A372-D6A152CF941A}" type="pres">
      <dgm:prSet presAssocID="{6202D3B5-5F54-42E7-B702-0630258D834F}" presName="hierChild2" presStyleCnt="0"/>
      <dgm:spPr/>
    </dgm:pt>
    <dgm:pt modelId="{23922ED4-0BD4-4085-B371-508A8BD6CDCE}" type="pres">
      <dgm:prSet presAssocID="{DD53C661-2BC5-4D22-9B5C-4A0E5F7CF6FF}" presName="hierRoot1" presStyleCnt="0"/>
      <dgm:spPr/>
    </dgm:pt>
    <dgm:pt modelId="{DB8AE49C-3B2D-4FE5-B348-19A05BEC3628}" type="pres">
      <dgm:prSet presAssocID="{DD53C661-2BC5-4D22-9B5C-4A0E5F7CF6FF}" presName="composite" presStyleCnt="0"/>
      <dgm:spPr/>
    </dgm:pt>
    <dgm:pt modelId="{32315DE8-42F6-43F8-8065-A68FC7AAD93B}" type="pres">
      <dgm:prSet presAssocID="{DD53C661-2BC5-4D22-9B5C-4A0E5F7CF6FF}" presName="background" presStyleLbl="node0" presStyleIdx="2" presStyleCnt="3"/>
      <dgm:spPr/>
    </dgm:pt>
    <dgm:pt modelId="{8233FE9C-AA80-48FE-84C8-991F64B94918}" type="pres">
      <dgm:prSet presAssocID="{DD53C661-2BC5-4D22-9B5C-4A0E5F7CF6FF}" presName="text" presStyleLbl="fgAcc0" presStyleIdx="2" presStyleCnt="3">
        <dgm:presLayoutVars>
          <dgm:chPref val="3"/>
        </dgm:presLayoutVars>
      </dgm:prSet>
      <dgm:spPr/>
    </dgm:pt>
    <dgm:pt modelId="{0111B021-FEED-4531-AF49-C1051BCF6205}" type="pres">
      <dgm:prSet presAssocID="{DD53C661-2BC5-4D22-9B5C-4A0E5F7CF6FF}" presName="hierChild2" presStyleCnt="0"/>
      <dgm:spPr/>
    </dgm:pt>
  </dgm:ptLst>
  <dgm:cxnLst>
    <dgm:cxn modelId="{AA7DEB2F-407B-4359-BCE6-9C04D2699B5A}" srcId="{0D0DBEAB-D6CE-481B-A741-77010873300D}" destId="{6202D3B5-5F54-42E7-B702-0630258D834F}" srcOrd="1" destOrd="0" parTransId="{2F0306FF-5C81-4F49-A0DA-11179A43A215}" sibTransId="{749AA355-BF8F-4C1F-AC05-E6A628CB5182}"/>
    <dgm:cxn modelId="{2C82FD43-D87C-4AD3-9C3E-C2D92810D443}" srcId="{0D0DBEAB-D6CE-481B-A741-77010873300D}" destId="{DD53C661-2BC5-4D22-9B5C-4A0E5F7CF6FF}" srcOrd="2" destOrd="0" parTransId="{C4AC0294-3034-4A11-9585-A2CA471478F5}" sibTransId="{A5A60F07-DFC8-4585-A5A1-214D5440E659}"/>
    <dgm:cxn modelId="{4D682274-546B-4218-AD2D-A05CDA0A7E9C}" type="presOf" srcId="{73F69619-046D-4EAA-938E-336D18116465}" destId="{B6587425-9E01-45D2-BF48-4333BACF2FC4}" srcOrd="0" destOrd="0" presId="urn:microsoft.com/office/officeart/2005/8/layout/hierarchy1"/>
    <dgm:cxn modelId="{6FE78384-6DF1-477E-8F9C-68E8F19376A2}" srcId="{0D0DBEAB-D6CE-481B-A741-77010873300D}" destId="{73F69619-046D-4EAA-938E-336D18116465}" srcOrd="0" destOrd="0" parTransId="{7FC7F73B-F720-4D69-B4CA-1AEB28718B38}" sibTransId="{9FFDF70F-E126-4ED4-AB24-1A9D2DC14D58}"/>
    <dgm:cxn modelId="{045818CC-2A95-40A6-A0DF-B9DD1CA7DE67}" type="presOf" srcId="{6202D3B5-5F54-42E7-B702-0630258D834F}" destId="{5FD09E12-077B-4ECA-AED3-B9B4849212A2}" srcOrd="0" destOrd="0" presId="urn:microsoft.com/office/officeart/2005/8/layout/hierarchy1"/>
    <dgm:cxn modelId="{7D5CA4E7-2D84-4252-A439-40A5EBB11D94}" type="presOf" srcId="{0D0DBEAB-D6CE-481B-A741-77010873300D}" destId="{DEE4BDAF-F505-43A1-9EF5-A13633779D9A}" srcOrd="0" destOrd="0" presId="urn:microsoft.com/office/officeart/2005/8/layout/hierarchy1"/>
    <dgm:cxn modelId="{001D39EE-47DC-44B2-8C7E-E58DEE4154D7}" type="presOf" srcId="{DD53C661-2BC5-4D22-9B5C-4A0E5F7CF6FF}" destId="{8233FE9C-AA80-48FE-84C8-991F64B94918}" srcOrd="0" destOrd="0" presId="urn:microsoft.com/office/officeart/2005/8/layout/hierarchy1"/>
    <dgm:cxn modelId="{2AC623B6-8193-45AF-8FFA-954737B91C13}" type="presParOf" srcId="{DEE4BDAF-F505-43A1-9EF5-A13633779D9A}" destId="{7813FB0F-99ED-4AC9-939F-B689216B562F}" srcOrd="0" destOrd="0" presId="urn:microsoft.com/office/officeart/2005/8/layout/hierarchy1"/>
    <dgm:cxn modelId="{A4E7191D-DF9F-4796-B591-94435CA4B0E2}" type="presParOf" srcId="{7813FB0F-99ED-4AC9-939F-B689216B562F}" destId="{0BA082E8-6342-4EAA-BFF7-22F87CF0C78A}" srcOrd="0" destOrd="0" presId="urn:microsoft.com/office/officeart/2005/8/layout/hierarchy1"/>
    <dgm:cxn modelId="{B1D92491-DF73-443C-B2AD-54CC081BBA01}" type="presParOf" srcId="{0BA082E8-6342-4EAA-BFF7-22F87CF0C78A}" destId="{3931A618-AE89-4C93-B869-9025BBAE1D11}" srcOrd="0" destOrd="0" presId="urn:microsoft.com/office/officeart/2005/8/layout/hierarchy1"/>
    <dgm:cxn modelId="{E7E5D22C-95F9-4C26-A3FD-0E361848815D}" type="presParOf" srcId="{0BA082E8-6342-4EAA-BFF7-22F87CF0C78A}" destId="{B6587425-9E01-45D2-BF48-4333BACF2FC4}" srcOrd="1" destOrd="0" presId="urn:microsoft.com/office/officeart/2005/8/layout/hierarchy1"/>
    <dgm:cxn modelId="{D7A279DB-32E2-495A-AA6E-323F9A9EFEE3}" type="presParOf" srcId="{7813FB0F-99ED-4AC9-939F-B689216B562F}" destId="{7A477018-D9F3-4992-993D-5D79CA6D69E4}" srcOrd="1" destOrd="0" presId="urn:microsoft.com/office/officeart/2005/8/layout/hierarchy1"/>
    <dgm:cxn modelId="{8892D47F-6A2B-43FF-82F4-693CF982B4C3}" type="presParOf" srcId="{DEE4BDAF-F505-43A1-9EF5-A13633779D9A}" destId="{7A779C00-2BBA-401A-903A-654555140495}" srcOrd="1" destOrd="0" presId="urn:microsoft.com/office/officeart/2005/8/layout/hierarchy1"/>
    <dgm:cxn modelId="{E4837194-6672-417F-8C93-4415D701041A}" type="presParOf" srcId="{7A779C00-2BBA-401A-903A-654555140495}" destId="{F300D8A5-D35A-4A35-914A-0679D6905474}" srcOrd="0" destOrd="0" presId="urn:microsoft.com/office/officeart/2005/8/layout/hierarchy1"/>
    <dgm:cxn modelId="{5E118BDC-0774-43C2-8389-5B9FECA487D3}" type="presParOf" srcId="{F300D8A5-D35A-4A35-914A-0679D6905474}" destId="{57CC6078-6745-4A77-BDC6-275812581C9C}" srcOrd="0" destOrd="0" presId="urn:microsoft.com/office/officeart/2005/8/layout/hierarchy1"/>
    <dgm:cxn modelId="{1BBC0FFB-11E8-49F1-B6CF-B46D24338076}" type="presParOf" srcId="{F300D8A5-D35A-4A35-914A-0679D6905474}" destId="{5FD09E12-077B-4ECA-AED3-B9B4849212A2}" srcOrd="1" destOrd="0" presId="urn:microsoft.com/office/officeart/2005/8/layout/hierarchy1"/>
    <dgm:cxn modelId="{3F222410-9138-482C-A0D3-EED3E157280F}" type="presParOf" srcId="{7A779C00-2BBA-401A-903A-654555140495}" destId="{EC783893-F385-4E8F-A372-D6A152CF941A}" srcOrd="1" destOrd="0" presId="urn:microsoft.com/office/officeart/2005/8/layout/hierarchy1"/>
    <dgm:cxn modelId="{F6E00578-32E1-4B7B-981C-712B1DB697A1}" type="presParOf" srcId="{DEE4BDAF-F505-43A1-9EF5-A13633779D9A}" destId="{23922ED4-0BD4-4085-B371-508A8BD6CDCE}" srcOrd="2" destOrd="0" presId="urn:microsoft.com/office/officeart/2005/8/layout/hierarchy1"/>
    <dgm:cxn modelId="{F9E41AF5-42DC-4C05-8DB9-D3BB8F92726E}" type="presParOf" srcId="{23922ED4-0BD4-4085-B371-508A8BD6CDCE}" destId="{DB8AE49C-3B2D-4FE5-B348-19A05BEC3628}" srcOrd="0" destOrd="0" presId="urn:microsoft.com/office/officeart/2005/8/layout/hierarchy1"/>
    <dgm:cxn modelId="{BB603C04-A218-43E3-8BB6-EE727A5240FB}" type="presParOf" srcId="{DB8AE49C-3B2D-4FE5-B348-19A05BEC3628}" destId="{32315DE8-42F6-43F8-8065-A68FC7AAD93B}" srcOrd="0" destOrd="0" presId="urn:microsoft.com/office/officeart/2005/8/layout/hierarchy1"/>
    <dgm:cxn modelId="{A5D5FF76-9578-4AE7-8C66-ECD2503AEBD4}" type="presParOf" srcId="{DB8AE49C-3B2D-4FE5-B348-19A05BEC3628}" destId="{8233FE9C-AA80-48FE-84C8-991F64B94918}" srcOrd="1" destOrd="0" presId="urn:microsoft.com/office/officeart/2005/8/layout/hierarchy1"/>
    <dgm:cxn modelId="{665C924A-90EF-4605-B02B-04BBF7B421F8}" type="presParOf" srcId="{23922ED4-0BD4-4085-B371-508A8BD6CDCE}" destId="{0111B021-FEED-4531-AF49-C1051BCF620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3F0D8-0D15-4929-9003-E3F90EBB7C68}">
      <dsp:nvSpPr>
        <dsp:cNvPr id="0" name=""/>
        <dsp:cNvSpPr/>
      </dsp:nvSpPr>
      <dsp:spPr>
        <a:xfrm>
          <a:off x="0" y="450147"/>
          <a:ext cx="5990135" cy="1034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Evaluation of potential implications of cannabis legalization in Indiana</a:t>
          </a:r>
        </a:p>
      </dsp:txBody>
      <dsp:txXfrm>
        <a:off x="50489" y="500636"/>
        <a:ext cx="5889157" cy="933302"/>
      </dsp:txXfrm>
    </dsp:sp>
    <dsp:sp modelId="{4C3FF2E4-6B6B-4608-8C04-00EDE6946750}">
      <dsp:nvSpPr>
        <dsp:cNvPr id="0" name=""/>
        <dsp:cNvSpPr/>
      </dsp:nvSpPr>
      <dsp:spPr>
        <a:xfrm>
          <a:off x="0" y="1559307"/>
          <a:ext cx="5990135" cy="1034280"/>
        </a:xfrm>
        <a:prstGeom prst="roundRect">
          <a:avLst/>
        </a:prstGeom>
        <a:solidFill>
          <a:schemeClr val="accent2">
            <a:hueOff val="-2474889"/>
            <a:satOff val="807"/>
            <a:lumOff val="-719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Description of various regulatory frameworks</a:t>
          </a:r>
        </a:p>
      </dsp:txBody>
      <dsp:txXfrm>
        <a:off x="50489" y="1609796"/>
        <a:ext cx="5889157" cy="933302"/>
      </dsp:txXfrm>
    </dsp:sp>
    <dsp:sp modelId="{C55038AC-519C-449C-BE59-4ECFE28E01AD}">
      <dsp:nvSpPr>
        <dsp:cNvPr id="0" name=""/>
        <dsp:cNvSpPr/>
      </dsp:nvSpPr>
      <dsp:spPr>
        <a:xfrm>
          <a:off x="0" y="2668467"/>
          <a:ext cx="5990135" cy="1034280"/>
        </a:xfrm>
        <a:prstGeom prst="roundRect">
          <a:avLst/>
        </a:prstGeom>
        <a:solidFill>
          <a:schemeClr val="accent2">
            <a:hueOff val="-4949778"/>
            <a:satOff val="1615"/>
            <a:lumOff val="-1438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Assessment of measures related to health, crime, and economics</a:t>
          </a:r>
        </a:p>
      </dsp:txBody>
      <dsp:txXfrm>
        <a:off x="50489" y="2718956"/>
        <a:ext cx="5889157" cy="933302"/>
      </dsp:txXfrm>
    </dsp:sp>
    <dsp:sp modelId="{556B5B0B-FC59-4CF8-A5AA-E2C530A5F96B}">
      <dsp:nvSpPr>
        <dsp:cNvPr id="0" name=""/>
        <dsp:cNvSpPr/>
      </dsp:nvSpPr>
      <dsp:spPr>
        <a:xfrm>
          <a:off x="0" y="3777627"/>
          <a:ext cx="5990135" cy="1034280"/>
        </a:xfrm>
        <a:prstGeom prst="roundRect">
          <a:avLst/>
        </a:prstGeom>
        <a:solidFill>
          <a:schemeClr val="accent2">
            <a:hueOff val="-7424668"/>
            <a:satOff val="2422"/>
            <a:lumOff val="-2157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Unique characteristics of existing cannabis policy in Indiana</a:t>
          </a:r>
        </a:p>
      </dsp:txBody>
      <dsp:txXfrm>
        <a:off x="50489" y="3828116"/>
        <a:ext cx="5889157" cy="9333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F72F9-9D96-44A4-9B1D-DAA8F2ED2FE2}">
      <dsp:nvSpPr>
        <dsp:cNvPr id="0" name=""/>
        <dsp:cNvSpPr/>
      </dsp:nvSpPr>
      <dsp:spPr>
        <a:xfrm>
          <a:off x="0" y="1074100"/>
          <a:ext cx="2772616" cy="17606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5385AC1-4D4C-4BAD-AE7C-0B48014D1347}">
      <dsp:nvSpPr>
        <dsp:cNvPr id="0" name=""/>
        <dsp:cNvSpPr/>
      </dsp:nvSpPr>
      <dsp:spPr>
        <a:xfrm>
          <a:off x="308068" y="1366765"/>
          <a:ext cx="2772616" cy="1760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/>
            <a:t>Restrictive laws surrounding medical and recreational cannabis (Blanchette et al. 2024)</a:t>
          </a:r>
          <a:endParaRPr lang="en-US" sz="2000" kern="1200" dirty="0"/>
        </a:p>
      </dsp:txBody>
      <dsp:txXfrm>
        <a:off x="359635" y="1418332"/>
        <a:ext cx="2669482" cy="1657477"/>
      </dsp:txXfrm>
    </dsp:sp>
    <dsp:sp modelId="{1C267BA0-819D-4634-8F5F-747AACD7FC5D}">
      <dsp:nvSpPr>
        <dsp:cNvPr id="0" name=""/>
        <dsp:cNvSpPr/>
      </dsp:nvSpPr>
      <dsp:spPr>
        <a:xfrm>
          <a:off x="3388753" y="1074100"/>
          <a:ext cx="2772616" cy="17606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9A482F3-5B78-418A-B5DF-6AF3BED06989}">
      <dsp:nvSpPr>
        <dsp:cNvPr id="0" name=""/>
        <dsp:cNvSpPr/>
      </dsp:nvSpPr>
      <dsp:spPr>
        <a:xfrm>
          <a:off x="3696821" y="1366765"/>
          <a:ext cx="2772616" cy="1760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/>
            <a:t>2018 Farm Bill: Legalized THC products containing &lt;=0.3% delta-9 THC</a:t>
          </a:r>
          <a:endParaRPr lang="en-US" sz="2000" kern="1200" dirty="0"/>
        </a:p>
      </dsp:txBody>
      <dsp:txXfrm>
        <a:off x="3748388" y="1418332"/>
        <a:ext cx="2669482" cy="1657477"/>
      </dsp:txXfrm>
    </dsp:sp>
    <dsp:sp modelId="{925AD63C-DD2F-482B-B8C8-262ED61D09BE}">
      <dsp:nvSpPr>
        <dsp:cNvPr id="0" name=""/>
        <dsp:cNvSpPr/>
      </dsp:nvSpPr>
      <dsp:spPr>
        <a:xfrm>
          <a:off x="6777506" y="1074100"/>
          <a:ext cx="2772616" cy="17606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D1FA19-B711-405D-AE52-AD3134516784}">
      <dsp:nvSpPr>
        <dsp:cNvPr id="0" name=""/>
        <dsp:cNvSpPr/>
      </dsp:nvSpPr>
      <dsp:spPr>
        <a:xfrm>
          <a:off x="7085574" y="1366765"/>
          <a:ext cx="2772616" cy="1760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/>
            <a:t>Hemp-derived THC products legal under the 2018 Farm Bill</a:t>
          </a:r>
          <a:endParaRPr lang="en-US" sz="2000" kern="1200" dirty="0"/>
        </a:p>
      </dsp:txBody>
      <dsp:txXfrm>
        <a:off x="7137141" y="1418332"/>
        <a:ext cx="2669482" cy="16574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E9DB7F-9FAB-4FA8-9835-FD2172534A82}">
      <dsp:nvSpPr>
        <dsp:cNvPr id="0" name=""/>
        <dsp:cNvSpPr/>
      </dsp:nvSpPr>
      <dsp:spPr>
        <a:xfrm>
          <a:off x="0" y="36588"/>
          <a:ext cx="9858191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 dirty="0"/>
            <a:t>1) Verifying the status of dispensaries near Indiana</a:t>
          </a:r>
          <a:endParaRPr lang="en-US" sz="3300" kern="1200" dirty="0"/>
        </a:p>
      </dsp:txBody>
      <dsp:txXfrm>
        <a:off x="64083" y="100671"/>
        <a:ext cx="9730025" cy="1184574"/>
      </dsp:txXfrm>
    </dsp:sp>
    <dsp:sp modelId="{92D7CD72-A353-48EA-AD8C-F3F72A6A8A54}">
      <dsp:nvSpPr>
        <dsp:cNvPr id="0" name=""/>
        <dsp:cNvSpPr/>
      </dsp:nvSpPr>
      <dsp:spPr>
        <a:xfrm>
          <a:off x="0" y="1444368"/>
          <a:ext cx="9858191" cy="1312740"/>
        </a:xfrm>
        <a:prstGeom prst="roundRect">
          <a:avLst/>
        </a:prstGeom>
        <a:solidFill>
          <a:schemeClr val="accent2">
            <a:hueOff val="-3712334"/>
            <a:satOff val="1211"/>
            <a:lumOff val="-1079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 dirty="0"/>
            <a:t>2) Mapping dispensary locations</a:t>
          </a:r>
          <a:endParaRPr lang="en-US" sz="3300" kern="1200" dirty="0"/>
        </a:p>
      </dsp:txBody>
      <dsp:txXfrm>
        <a:off x="64083" y="1508451"/>
        <a:ext cx="9730025" cy="1184574"/>
      </dsp:txXfrm>
    </dsp:sp>
    <dsp:sp modelId="{B72D31FE-A7C6-40D6-8892-4EAAC76CE10B}">
      <dsp:nvSpPr>
        <dsp:cNvPr id="0" name=""/>
        <dsp:cNvSpPr/>
      </dsp:nvSpPr>
      <dsp:spPr>
        <a:xfrm>
          <a:off x="0" y="2852149"/>
          <a:ext cx="9858191" cy="1312740"/>
        </a:xfrm>
        <a:prstGeom prst="roundRect">
          <a:avLst/>
        </a:prstGeom>
        <a:solidFill>
          <a:schemeClr val="accent2">
            <a:hueOff val="-7424668"/>
            <a:satOff val="2422"/>
            <a:lumOff val="-2157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 dirty="0"/>
            <a:t>3) Assessment of cannabis use prevalence in Indiana and border states</a:t>
          </a:r>
          <a:endParaRPr lang="en-US" sz="3300" kern="1200" dirty="0"/>
        </a:p>
      </dsp:txBody>
      <dsp:txXfrm>
        <a:off x="64083" y="2916232"/>
        <a:ext cx="9730025" cy="11845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16222-AAE9-4533-9F2D-01804621F533}">
      <dsp:nvSpPr>
        <dsp:cNvPr id="0" name=""/>
        <dsp:cNvSpPr/>
      </dsp:nvSpPr>
      <dsp:spPr>
        <a:xfrm>
          <a:off x="2901326" y="795575"/>
          <a:ext cx="1283587" cy="128358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8DA5EC-C489-400D-9DFC-BBA2291A0783}">
      <dsp:nvSpPr>
        <dsp:cNvPr id="0" name=""/>
        <dsp:cNvSpPr/>
      </dsp:nvSpPr>
      <dsp:spPr>
        <a:xfrm>
          <a:off x="3047064" y="938253"/>
          <a:ext cx="952614" cy="9841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D8BDE-641F-4329-B7C9-1D7EE4CE3099}">
      <dsp:nvSpPr>
        <dsp:cNvPr id="0" name=""/>
        <dsp:cNvSpPr/>
      </dsp:nvSpPr>
      <dsp:spPr>
        <a:xfrm>
          <a:off x="4485969" y="785460"/>
          <a:ext cx="3025597" cy="1283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 dirty="0"/>
            <a:t>Obtained active recreational licenses from Illinois, Michigan, and Ohio</a:t>
          </a:r>
          <a:endParaRPr lang="en-US" sz="2100" kern="1200" dirty="0"/>
        </a:p>
      </dsp:txBody>
      <dsp:txXfrm>
        <a:off x="4485969" y="785460"/>
        <a:ext cx="3025597" cy="1283587"/>
      </dsp:txXfrm>
    </dsp:sp>
    <dsp:sp modelId="{387FDEBF-0C6B-445D-8411-4CC713BA3D3C}">
      <dsp:nvSpPr>
        <dsp:cNvPr id="0" name=""/>
        <dsp:cNvSpPr/>
      </dsp:nvSpPr>
      <dsp:spPr>
        <a:xfrm>
          <a:off x="7820164" y="0"/>
          <a:ext cx="1283587" cy="1283587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50EB1-ED96-4BFC-BC2F-95B57E686C43}">
      <dsp:nvSpPr>
        <dsp:cNvPr id="0" name=""/>
        <dsp:cNvSpPr/>
      </dsp:nvSpPr>
      <dsp:spPr>
        <a:xfrm flipH="1" flipV="1">
          <a:off x="9622937" y="0"/>
          <a:ext cx="294628" cy="287280"/>
        </a:xfrm>
        <a:prstGeom prst="flowChartConnector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07DF8B-5EA9-4527-8441-832684410BC4}">
      <dsp:nvSpPr>
        <dsp:cNvPr id="0" name=""/>
        <dsp:cNvSpPr/>
      </dsp:nvSpPr>
      <dsp:spPr>
        <a:xfrm>
          <a:off x="6781018" y="785460"/>
          <a:ext cx="3025597" cy="1283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</dsp:txBody>
      <dsp:txXfrm>
        <a:off x="6781018" y="785460"/>
        <a:ext cx="3025597" cy="1283587"/>
      </dsp:txXfrm>
    </dsp:sp>
    <dsp:sp modelId="{C9C9505E-4B0B-47F3-9EBF-EBA07FF8CF68}">
      <dsp:nvSpPr>
        <dsp:cNvPr id="0" name=""/>
        <dsp:cNvSpPr/>
      </dsp:nvSpPr>
      <dsp:spPr>
        <a:xfrm>
          <a:off x="110949" y="2916609"/>
          <a:ext cx="1283587" cy="128358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E6DABF-8E81-4612-872E-6998AAD30E16}">
      <dsp:nvSpPr>
        <dsp:cNvPr id="0" name=""/>
        <dsp:cNvSpPr/>
      </dsp:nvSpPr>
      <dsp:spPr>
        <a:xfrm>
          <a:off x="380503" y="3186162"/>
          <a:ext cx="744480" cy="7444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59462B-647C-467E-A4AD-7DF2F9A5B214}">
      <dsp:nvSpPr>
        <dsp:cNvPr id="0" name=""/>
        <dsp:cNvSpPr/>
      </dsp:nvSpPr>
      <dsp:spPr>
        <a:xfrm>
          <a:off x="1669591" y="2916609"/>
          <a:ext cx="3025597" cy="1283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 dirty="0"/>
            <a:t>Obtained addresses and phone numbers</a:t>
          </a:r>
          <a:endParaRPr lang="en-US" sz="2100" kern="1200" dirty="0"/>
        </a:p>
      </dsp:txBody>
      <dsp:txXfrm>
        <a:off x="1669591" y="2916609"/>
        <a:ext cx="3025597" cy="1283587"/>
      </dsp:txXfrm>
    </dsp:sp>
    <dsp:sp modelId="{F9D70747-699C-4552-ABF0-778F301E3D09}">
      <dsp:nvSpPr>
        <dsp:cNvPr id="0" name=""/>
        <dsp:cNvSpPr/>
      </dsp:nvSpPr>
      <dsp:spPr>
        <a:xfrm>
          <a:off x="5231515" y="2916609"/>
          <a:ext cx="1283587" cy="128358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4F645C-FD86-43D8-9903-674B6CB32C8D}">
      <dsp:nvSpPr>
        <dsp:cNvPr id="0" name=""/>
        <dsp:cNvSpPr/>
      </dsp:nvSpPr>
      <dsp:spPr>
        <a:xfrm>
          <a:off x="5491930" y="3186162"/>
          <a:ext cx="744480" cy="7444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C2B49E-3D16-4F65-A1EB-73C5147C9A89}">
      <dsp:nvSpPr>
        <dsp:cNvPr id="0" name=""/>
        <dsp:cNvSpPr/>
      </dsp:nvSpPr>
      <dsp:spPr>
        <a:xfrm>
          <a:off x="6781018" y="2916609"/>
          <a:ext cx="3025597" cy="1283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Called each store to verify hours and address</a:t>
          </a:r>
          <a:endParaRPr lang="en-US" sz="2100" kern="1200"/>
        </a:p>
      </dsp:txBody>
      <dsp:txXfrm>
        <a:off x="6781018" y="2916609"/>
        <a:ext cx="3025597" cy="12835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BCBA10-18F7-4AF3-ABB9-874B71004465}">
      <dsp:nvSpPr>
        <dsp:cNvPr id="0" name=""/>
        <dsp:cNvSpPr/>
      </dsp:nvSpPr>
      <dsp:spPr>
        <a:xfrm>
          <a:off x="1203" y="536719"/>
          <a:ext cx="4223907" cy="26821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F2EC2F9-7C3F-4679-9F0E-2EC03FD9F13B}">
      <dsp:nvSpPr>
        <dsp:cNvPr id="0" name=""/>
        <dsp:cNvSpPr/>
      </dsp:nvSpPr>
      <dsp:spPr>
        <a:xfrm>
          <a:off x="470526" y="982576"/>
          <a:ext cx="4223907" cy="26821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baseline="0"/>
            <a:t>312 dispensaries </a:t>
          </a:r>
          <a:r>
            <a:rPr lang="en-US" sz="3300" kern="1200" baseline="0"/>
            <a:t>are within 50 miles of the border of Indiana</a:t>
          </a:r>
          <a:endParaRPr lang="en-US" sz="3300" kern="1200"/>
        </a:p>
      </dsp:txBody>
      <dsp:txXfrm>
        <a:off x="549084" y="1061134"/>
        <a:ext cx="4066791" cy="2525065"/>
      </dsp:txXfrm>
    </dsp:sp>
    <dsp:sp modelId="{B4DCEE60-2765-4C1E-ABF1-2785B55591FC}">
      <dsp:nvSpPr>
        <dsp:cNvPr id="0" name=""/>
        <dsp:cNvSpPr/>
      </dsp:nvSpPr>
      <dsp:spPr>
        <a:xfrm>
          <a:off x="5163757" y="536719"/>
          <a:ext cx="4223907" cy="26821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6CEA782-014E-4CDA-9EEA-F7F05AEE3C62}">
      <dsp:nvSpPr>
        <dsp:cNvPr id="0" name=""/>
        <dsp:cNvSpPr/>
      </dsp:nvSpPr>
      <dsp:spPr>
        <a:xfrm>
          <a:off x="5633080" y="982576"/>
          <a:ext cx="4223907" cy="26821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baseline="0" dirty="0"/>
            <a:t>46% of Indiana’s population </a:t>
          </a:r>
          <a:r>
            <a:rPr lang="en-US" sz="3300" kern="1200" baseline="0" dirty="0"/>
            <a:t>lives within 50 miles of a dispensary in another state</a:t>
          </a:r>
          <a:endParaRPr lang="en-US" sz="3300" kern="1200" dirty="0"/>
        </a:p>
      </dsp:txBody>
      <dsp:txXfrm>
        <a:off x="5711638" y="1061134"/>
        <a:ext cx="4066791" cy="25250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C44B7-A523-4656-A4BF-EE3E243468BD}">
      <dsp:nvSpPr>
        <dsp:cNvPr id="0" name=""/>
        <dsp:cNvSpPr/>
      </dsp:nvSpPr>
      <dsp:spPr>
        <a:xfrm>
          <a:off x="0" y="723738"/>
          <a:ext cx="9858191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105" tIns="416560" rIns="76510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Past month use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Past year use</a:t>
          </a:r>
        </a:p>
      </dsp:txBody>
      <dsp:txXfrm>
        <a:off x="0" y="723738"/>
        <a:ext cx="9858191" cy="1165500"/>
      </dsp:txXfrm>
    </dsp:sp>
    <dsp:sp modelId="{B0E9B939-8F4B-4AF5-BA4A-2090AAD92C0A}">
      <dsp:nvSpPr>
        <dsp:cNvPr id="0" name=""/>
        <dsp:cNvSpPr/>
      </dsp:nvSpPr>
      <dsp:spPr>
        <a:xfrm>
          <a:off x="492909" y="428538"/>
          <a:ext cx="6900733" cy="590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831" tIns="0" rIns="26083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/>
            <a:t>National Survey on Drug Use and Health (NSDUH)</a:t>
          </a:r>
          <a:endParaRPr lang="en-US" sz="2000" kern="1200" dirty="0"/>
        </a:p>
      </dsp:txBody>
      <dsp:txXfrm>
        <a:off x="521730" y="457359"/>
        <a:ext cx="6843091" cy="532758"/>
      </dsp:txXfrm>
    </dsp:sp>
    <dsp:sp modelId="{AE7ADDB8-61F5-458A-8330-087784EBAEDB}">
      <dsp:nvSpPr>
        <dsp:cNvPr id="0" name=""/>
        <dsp:cNvSpPr/>
      </dsp:nvSpPr>
      <dsp:spPr>
        <a:xfrm>
          <a:off x="0" y="2292439"/>
          <a:ext cx="9858191" cy="148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105" tIns="416560" rIns="76510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Past month use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Past year use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Number of days used in past month</a:t>
          </a:r>
        </a:p>
      </dsp:txBody>
      <dsp:txXfrm>
        <a:off x="0" y="2292439"/>
        <a:ext cx="9858191" cy="1480500"/>
      </dsp:txXfrm>
    </dsp:sp>
    <dsp:sp modelId="{92192403-8348-40DC-A358-0D7AA541DFD4}">
      <dsp:nvSpPr>
        <dsp:cNvPr id="0" name=""/>
        <dsp:cNvSpPr/>
      </dsp:nvSpPr>
      <dsp:spPr>
        <a:xfrm>
          <a:off x="492909" y="1997239"/>
          <a:ext cx="6900733" cy="590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831" tIns="0" rIns="26083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/>
            <a:t>Behavioral Risk Factor Surveillance Survey (BRFSS)</a:t>
          </a:r>
          <a:endParaRPr lang="en-US" sz="2000" kern="1200" dirty="0"/>
        </a:p>
      </dsp:txBody>
      <dsp:txXfrm>
        <a:off x="521730" y="2026060"/>
        <a:ext cx="6843091" cy="5327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2DA27-63DB-4E93-B5A5-1AB63DD99CA6}">
      <dsp:nvSpPr>
        <dsp:cNvPr id="0" name=""/>
        <dsp:cNvSpPr/>
      </dsp:nvSpPr>
      <dsp:spPr>
        <a:xfrm>
          <a:off x="0" y="0"/>
          <a:ext cx="7467874" cy="12604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Steady increase in cannabis use in recent years</a:t>
          </a:r>
        </a:p>
      </dsp:txBody>
      <dsp:txXfrm>
        <a:off x="36917" y="36917"/>
        <a:ext cx="6107758" cy="1186609"/>
      </dsp:txXfrm>
    </dsp:sp>
    <dsp:sp modelId="{F799EC47-6814-4562-B0D7-FE1F63DB2097}">
      <dsp:nvSpPr>
        <dsp:cNvPr id="0" name=""/>
        <dsp:cNvSpPr/>
      </dsp:nvSpPr>
      <dsp:spPr>
        <a:xfrm>
          <a:off x="658930" y="1470517"/>
          <a:ext cx="7467874" cy="12604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Cannabis currently accessible to Indiana residents</a:t>
          </a:r>
        </a:p>
      </dsp:txBody>
      <dsp:txXfrm>
        <a:off x="695847" y="1507434"/>
        <a:ext cx="5915822" cy="1186609"/>
      </dsp:txXfrm>
    </dsp:sp>
    <dsp:sp modelId="{474F23C8-506C-4D42-ACE2-0DBAC0F669BD}">
      <dsp:nvSpPr>
        <dsp:cNvPr id="0" name=""/>
        <dsp:cNvSpPr/>
      </dsp:nvSpPr>
      <dsp:spPr>
        <a:xfrm>
          <a:off x="1317860" y="2941034"/>
          <a:ext cx="7467874" cy="12604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Cannabis policy changes in Indiana will determine </a:t>
          </a:r>
          <a:r>
            <a:rPr lang="en-US" sz="2400" b="1" kern="1200"/>
            <a:t>where supply comes from</a:t>
          </a:r>
          <a:endParaRPr lang="en-US" sz="2400" kern="1200"/>
        </a:p>
      </dsp:txBody>
      <dsp:txXfrm>
        <a:off x="1354777" y="2977951"/>
        <a:ext cx="5915822" cy="1186609"/>
      </dsp:txXfrm>
    </dsp:sp>
    <dsp:sp modelId="{FD72EF7D-400E-4041-96AF-67C786016BF1}">
      <dsp:nvSpPr>
        <dsp:cNvPr id="0" name=""/>
        <dsp:cNvSpPr/>
      </dsp:nvSpPr>
      <dsp:spPr>
        <a:xfrm>
          <a:off x="6648586" y="955836"/>
          <a:ext cx="819288" cy="81928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832926" y="955836"/>
        <a:ext cx="450608" cy="616514"/>
      </dsp:txXfrm>
    </dsp:sp>
    <dsp:sp modelId="{B551C88D-A0FE-42C2-BA46-4866BA5D0169}">
      <dsp:nvSpPr>
        <dsp:cNvPr id="0" name=""/>
        <dsp:cNvSpPr/>
      </dsp:nvSpPr>
      <dsp:spPr>
        <a:xfrm>
          <a:off x="7307516" y="2417950"/>
          <a:ext cx="819288" cy="81928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491856" y="2417950"/>
        <a:ext cx="450608" cy="61651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1A618-AE89-4C93-B869-9025BBAE1D11}">
      <dsp:nvSpPr>
        <dsp:cNvPr id="0" name=""/>
        <dsp:cNvSpPr/>
      </dsp:nvSpPr>
      <dsp:spPr>
        <a:xfrm>
          <a:off x="0" y="1074100"/>
          <a:ext cx="2772616" cy="17606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6587425-9E01-45D2-BF48-4333BACF2FC4}">
      <dsp:nvSpPr>
        <dsp:cNvPr id="0" name=""/>
        <dsp:cNvSpPr/>
      </dsp:nvSpPr>
      <dsp:spPr>
        <a:xfrm>
          <a:off x="308068" y="1366765"/>
          <a:ext cx="2772616" cy="17606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Break down prevalence by age groups</a:t>
          </a:r>
        </a:p>
      </dsp:txBody>
      <dsp:txXfrm>
        <a:off x="359635" y="1418332"/>
        <a:ext cx="2669482" cy="1657477"/>
      </dsp:txXfrm>
    </dsp:sp>
    <dsp:sp modelId="{57CC6078-6745-4A77-BDC6-275812581C9C}">
      <dsp:nvSpPr>
        <dsp:cNvPr id="0" name=""/>
        <dsp:cNvSpPr/>
      </dsp:nvSpPr>
      <dsp:spPr>
        <a:xfrm>
          <a:off x="3388753" y="1074100"/>
          <a:ext cx="2772616" cy="17606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D09E12-077B-4ECA-AED3-B9B4849212A2}">
      <dsp:nvSpPr>
        <dsp:cNvPr id="0" name=""/>
        <dsp:cNvSpPr/>
      </dsp:nvSpPr>
      <dsp:spPr>
        <a:xfrm>
          <a:off x="3696821" y="1366765"/>
          <a:ext cx="2772616" cy="17606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Assess driving distance between Indiana border and  dispensary locations</a:t>
          </a:r>
        </a:p>
      </dsp:txBody>
      <dsp:txXfrm>
        <a:off x="3748388" y="1418332"/>
        <a:ext cx="2669482" cy="1657477"/>
      </dsp:txXfrm>
    </dsp:sp>
    <dsp:sp modelId="{32315DE8-42F6-43F8-8065-A68FC7AAD93B}">
      <dsp:nvSpPr>
        <dsp:cNvPr id="0" name=""/>
        <dsp:cNvSpPr/>
      </dsp:nvSpPr>
      <dsp:spPr>
        <a:xfrm>
          <a:off x="6777506" y="1074100"/>
          <a:ext cx="2772616" cy="17606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233FE9C-AA80-48FE-84C8-991F64B94918}">
      <dsp:nvSpPr>
        <dsp:cNvPr id="0" name=""/>
        <dsp:cNvSpPr/>
      </dsp:nvSpPr>
      <dsp:spPr>
        <a:xfrm>
          <a:off x="7085574" y="1366765"/>
          <a:ext cx="2772616" cy="17606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Consideration of out of state residents coming to Indiana to purchase cannabis</a:t>
          </a:r>
        </a:p>
      </dsp:txBody>
      <dsp:txXfrm>
        <a:off x="7137141" y="1418332"/>
        <a:ext cx="2669482" cy="1657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74248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31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9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38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0623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3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3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7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3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9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4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6C52D373-9779-46A6-820B-C3B035F225A2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2BF6781-AE6A-4931-A162-0A558AC7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5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DD5B3-0C49-A782-6272-06C2746465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600" dirty="0"/>
              <a:t>Cannabis Considerations in Indiana: Insights about Consumption and Neighboring States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63B0FA-79F8-1397-0294-EBFC981719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Anna Newell, M.A.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Advisors: Beau Kilmer and Greg Midgette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46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C36028-4F29-A3AF-7A39-0ECB98922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</p:spPr>
        <p:txBody>
          <a:bodyPr>
            <a:normAutofit/>
          </a:bodyPr>
          <a:lstStyle/>
          <a:p>
            <a:r>
              <a:rPr lang="en-US" dirty="0"/>
              <a:t>Cannabis Use Prevalence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AB91BE-7DED-2792-AC35-7D7A8A7B1B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108365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7834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75623-E423-51FD-C474-7CC224E90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-340092"/>
            <a:ext cx="9692640" cy="1325562"/>
          </a:xfrm>
        </p:spPr>
        <p:txBody>
          <a:bodyPr/>
          <a:lstStyle/>
          <a:p>
            <a:r>
              <a:rPr lang="en-US" dirty="0"/>
              <a:t>Past Year Cannabis Use – NSDUH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D98892-50AA-E586-1C5D-8EBA549565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679" y="1267106"/>
            <a:ext cx="9700763" cy="5514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01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BFFD3-07A8-51CF-F482-4000F16D2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503C9-18F8-49E9-8471-224540928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-291967"/>
            <a:ext cx="9692640" cy="1325562"/>
          </a:xfrm>
        </p:spPr>
        <p:txBody>
          <a:bodyPr/>
          <a:lstStyle/>
          <a:p>
            <a:r>
              <a:rPr lang="en-US" dirty="0"/>
              <a:t>Past Month Cannabis – NSDUH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C860F8-7690-C9C8-6E64-D75C0460C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1" y="1222726"/>
            <a:ext cx="9971506" cy="5635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73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FC79B-279C-2377-A711-5C9D1C44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1451" y="-131546"/>
            <a:ext cx="9692640" cy="1325562"/>
          </a:xfrm>
        </p:spPr>
        <p:txBody>
          <a:bodyPr/>
          <a:lstStyle/>
          <a:p>
            <a:r>
              <a:rPr lang="en-US" dirty="0"/>
              <a:t>Past Month Use – BRFSS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A7DFEE-9B8B-8C3E-4005-9127C8728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5986" y="1275796"/>
            <a:ext cx="9260027" cy="537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008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2F885-FF38-C14A-A45B-5FDFB473E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BRFSS and NSDUH Prevalence Estimates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7F6EB3-92E6-CD4E-A03C-78DC15E6A0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2" y="1872167"/>
            <a:ext cx="9646503" cy="498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563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742EF-85EB-609F-044D-03D52FB9B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-208547"/>
            <a:ext cx="9692640" cy="1325562"/>
          </a:xfrm>
        </p:spPr>
        <p:txBody>
          <a:bodyPr/>
          <a:lstStyle/>
          <a:p>
            <a:r>
              <a:rPr lang="en-US" dirty="0"/>
              <a:t>Annual Use Days – BRFSS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4A211FE-3751-2FEA-5FF4-7BA3700EE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680" y="1296206"/>
            <a:ext cx="9281080" cy="556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044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96E10-B3F9-EA59-5EA0-E12D7F21E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5" y="329067"/>
            <a:ext cx="10469880" cy="1325562"/>
          </a:xfrm>
        </p:spPr>
        <p:txBody>
          <a:bodyPr/>
          <a:lstStyle/>
          <a:p>
            <a:r>
              <a:rPr lang="en-US" dirty="0"/>
              <a:t>Comparison of Cannabis Use in Indiana and Border States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B26857D-972A-8809-606D-26C5962F7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351496"/>
              </p:ext>
            </p:extLst>
          </p:nvPr>
        </p:nvGraphicFramePr>
        <p:xfrm>
          <a:off x="539494" y="2296885"/>
          <a:ext cx="5663918" cy="40277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353">
                  <a:extLst>
                    <a:ext uri="{9D8B030D-6E8A-4147-A177-3AD203B41FA5}">
                      <a16:colId xmlns:a16="http://schemas.microsoft.com/office/drawing/2014/main" val="4168476860"/>
                    </a:ext>
                  </a:extLst>
                </a:gridCol>
                <a:gridCol w="1845310">
                  <a:extLst>
                    <a:ext uri="{9D8B030D-6E8A-4147-A177-3AD203B41FA5}">
                      <a16:colId xmlns:a16="http://schemas.microsoft.com/office/drawing/2014/main" val="2636119244"/>
                    </a:ext>
                  </a:extLst>
                </a:gridCol>
                <a:gridCol w="2141255">
                  <a:extLst>
                    <a:ext uri="{9D8B030D-6E8A-4147-A177-3AD203B41FA5}">
                      <a16:colId xmlns:a16="http://schemas.microsoft.com/office/drawing/2014/main" val="3236570689"/>
                    </a:ext>
                  </a:extLst>
                </a:gridCol>
              </a:tblGrid>
              <a:tr h="6712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</a:rPr>
                        <a:t> </a:t>
                      </a:r>
                      <a:endParaRPr lang="en-US" sz="2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</a:rPr>
                        <a:t>Prevalence</a:t>
                      </a:r>
                      <a:endParaRPr lang="en-US" sz="2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95% CI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846170"/>
                  </a:ext>
                </a:extLst>
              </a:tr>
              <a:tr h="6712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Indiana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(0.149, 0.249)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5411091"/>
                  </a:ext>
                </a:extLst>
              </a:tr>
              <a:tr h="6712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</a:rPr>
                        <a:t>Illinois</a:t>
                      </a:r>
                      <a:endParaRPr lang="en-US" sz="2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0.236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(0.192, 0.280)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2379248"/>
                  </a:ext>
                </a:extLst>
              </a:tr>
              <a:tr h="6712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Kentucky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0.177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(0.138, 0.216)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2105053"/>
                  </a:ext>
                </a:extLst>
              </a:tr>
              <a:tr h="6712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Ohio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0.230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(0.193, 0.268)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699128"/>
                  </a:ext>
                </a:extLst>
              </a:tr>
              <a:tr h="6712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Michigan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0.263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(0.226, 0.300)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3110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EC56BA7-7718-E361-7F6D-885A953EAFDB}"/>
              </a:ext>
            </a:extLst>
          </p:cNvPr>
          <p:cNvSpPr txBox="1"/>
          <p:nvPr/>
        </p:nvSpPr>
        <p:spPr>
          <a:xfrm>
            <a:off x="539495" y="1791091"/>
            <a:ext cx="10178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Number of Past Year Users, NSDUH 2022-2023 Two Year Estimates.</a:t>
            </a:r>
          </a:p>
        </p:txBody>
      </p:sp>
    </p:spTree>
    <p:extLst>
      <p:ext uri="{BB962C8B-B14F-4D97-AF65-F5344CB8AC3E}">
        <p14:creationId xmlns:p14="http://schemas.microsoft.com/office/powerpoint/2010/main" val="1171530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43B4-F518-36C0-E94D-1BBB70808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646" y="381187"/>
            <a:ext cx="11008505" cy="1325562"/>
          </a:xfrm>
        </p:spPr>
        <p:txBody>
          <a:bodyPr/>
          <a:lstStyle/>
          <a:p>
            <a:r>
              <a:rPr lang="en-US" dirty="0"/>
              <a:t>Comparison of Cannabis Use in Indiana and Border States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F96D3E-5227-107A-EC23-367E0257D970}"/>
              </a:ext>
            </a:extLst>
          </p:cNvPr>
          <p:cNvSpPr txBox="1"/>
          <p:nvPr/>
        </p:nvSpPr>
        <p:spPr>
          <a:xfrm>
            <a:off x="494646" y="2011128"/>
            <a:ext cx="10178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Number of Past Month Users, NSDUH 2022-2023 Two Year Estimates.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2D68A29-F99A-F813-83CB-1EFBD53FE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616685"/>
              </p:ext>
            </p:extLst>
          </p:nvPr>
        </p:nvGraphicFramePr>
        <p:xfrm>
          <a:off x="494647" y="2596850"/>
          <a:ext cx="5803349" cy="37613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7978">
                  <a:extLst>
                    <a:ext uri="{9D8B030D-6E8A-4147-A177-3AD203B41FA5}">
                      <a16:colId xmlns:a16="http://schemas.microsoft.com/office/drawing/2014/main" val="3549497415"/>
                    </a:ext>
                  </a:extLst>
                </a:gridCol>
                <a:gridCol w="1858454">
                  <a:extLst>
                    <a:ext uri="{9D8B030D-6E8A-4147-A177-3AD203B41FA5}">
                      <a16:colId xmlns:a16="http://schemas.microsoft.com/office/drawing/2014/main" val="4210797548"/>
                    </a:ext>
                  </a:extLst>
                </a:gridCol>
                <a:gridCol w="2206917">
                  <a:extLst>
                    <a:ext uri="{9D8B030D-6E8A-4147-A177-3AD203B41FA5}">
                      <a16:colId xmlns:a16="http://schemas.microsoft.com/office/drawing/2014/main" val="374687807"/>
                    </a:ext>
                  </a:extLst>
                </a:gridCol>
              </a:tblGrid>
              <a:tr h="6268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</a:rPr>
                        <a:t> </a:t>
                      </a:r>
                      <a:endParaRPr lang="en-US" sz="2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Prevalence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</a:rPr>
                        <a:t>95% CI</a:t>
                      </a:r>
                      <a:endParaRPr lang="en-US" sz="22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508150"/>
                  </a:ext>
                </a:extLst>
              </a:tr>
              <a:tr h="6268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Indiana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(0.095, 0.174)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6402647"/>
                  </a:ext>
                </a:extLst>
              </a:tr>
              <a:tr h="6268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Illinois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0.172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(0.138, 0.207)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0884173"/>
                  </a:ext>
                </a:extLst>
              </a:tr>
              <a:tr h="6268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Kentucky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(0.087, 0.148)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2768020"/>
                  </a:ext>
                </a:extLst>
              </a:tr>
              <a:tr h="6268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Ohio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0.156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(0.129, 0.184)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6346756"/>
                  </a:ext>
                </a:extLst>
              </a:tr>
              <a:tr h="6268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+mj-lt"/>
                        </a:rPr>
                        <a:t>Michigan</a:t>
                      </a:r>
                      <a:endParaRPr lang="en-US" sz="22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0.192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(0.163, 0.222)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2516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13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4F7C1-4609-AD81-19EE-D49AC3637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Key Takeaways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6780FB-9B94-FB4C-EAB9-8994987E74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260296"/>
              </p:ext>
            </p:extLst>
          </p:nvPr>
        </p:nvGraphicFramePr>
        <p:xfrm>
          <a:off x="1262063" y="2013055"/>
          <a:ext cx="8785735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45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DC2DA27-63DB-4E93-B5A5-1AB63DD99C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4DC2DA27-63DB-4E93-B5A5-1AB63DD99C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4DC2DA27-63DB-4E93-B5A5-1AB63DD99C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D72EF7D-400E-4041-96AF-67C786016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FD72EF7D-400E-4041-96AF-67C786016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FD72EF7D-400E-4041-96AF-67C786016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99EC47-6814-4562-B0D7-FE1F63DB20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F799EC47-6814-4562-B0D7-FE1F63DB20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F799EC47-6814-4562-B0D7-FE1F63DB20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51C88D-A0FE-42C2-BA46-4866BA5D01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graphicEl>
                                              <a:dgm id="{B551C88D-A0FE-42C2-BA46-4866BA5D01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B551C88D-A0FE-42C2-BA46-4866BA5D01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74F23C8-506C-4D42-ACE2-0DBAC0F669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474F23C8-506C-4D42-ACE2-0DBAC0F669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474F23C8-506C-4D42-ACE2-0DBAC0F669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47645-CCCB-EC70-B6FF-611DDFB90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</p:spPr>
        <p:txBody>
          <a:bodyPr>
            <a:normAutofit/>
          </a:bodyPr>
          <a:lstStyle/>
          <a:p>
            <a:r>
              <a:rPr lang="en-US" dirty="0"/>
              <a:t>Next Steps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475C06-F03D-E779-7A43-0F93D7E1DE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0670378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902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931A618-AE89-4C93-B869-9025BBAE1D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3931A618-AE89-4C93-B869-9025BBAE1D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3931A618-AE89-4C93-B869-9025BBAE1D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6587425-9E01-45D2-BF48-4333BACF2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B6587425-9E01-45D2-BF48-4333BACF2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B6587425-9E01-45D2-BF48-4333BACF2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7CC6078-6745-4A77-BDC6-275812581C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57CC6078-6745-4A77-BDC6-275812581C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57CC6078-6745-4A77-BDC6-275812581C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FD09E12-077B-4ECA-AED3-B9B4849212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5FD09E12-077B-4ECA-AED3-B9B4849212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5FD09E12-077B-4ECA-AED3-B9B4849212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315DE8-42F6-43F8-8065-A68FC7AAD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32315DE8-42F6-43F8-8065-A68FC7AAD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32315DE8-42F6-43F8-8065-A68FC7AAD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233FE9C-AA80-48FE-84C8-991F64B94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8233FE9C-AA80-48FE-84C8-991F64B94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8233FE9C-AA80-48FE-84C8-991F64B94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55C20-9765-2557-AC79-6E09CC2FD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56D5F-D236-1604-F8A0-93303CE84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8267210" cy="4351337"/>
          </a:xfrm>
        </p:spPr>
        <p:txBody>
          <a:bodyPr>
            <a:normAutofit/>
          </a:bodyPr>
          <a:lstStyle/>
          <a:p>
            <a:r>
              <a:rPr lang="en-US" sz="2400" dirty="0"/>
              <a:t>Criminology Ph.D. student at Pennsylvania State University</a:t>
            </a:r>
          </a:p>
          <a:p>
            <a:r>
              <a:rPr lang="en-US" sz="2400" dirty="0"/>
              <a:t>Research focused on drug policy and substance use</a:t>
            </a:r>
          </a:p>
          <a:p>
            <a:r>
              <a:rPr lang="en-US" sz="2400" dirty="0"/>
              <a:t>RAND work: Indiana Cannabis Project</a:t>
            </a:r>
          </a:p>
        </p:txBody>
      </p:sp>
      <p:pic>
        <p:nvPicPr>
          <p:cNvPr id="1026" name="Picture 2" descr="Penn State Adds Native Matt Hurst to Coaching Staff">
            <a:extLst>
              <a:ext uri="{FF2B5EF4-FFF2-40B4-BE49-F238E27FC236}">
                <a16:creationId xmlns:a16="http://schemas.microsoft.com/office/drawing/2014/main" id="{1726B322-6B84-E79A-0243-5AC963DF6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692" y="4159060"/>
            <a:ext cx="3819752" cy="251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ndiana Medical Marijuana Laws | Elevate Holistics">
            <a:extLst>
              <a:ext uri="{FF2B5EF4-FFF2-40B4-BE49-F238E27FC236}">
                <a16:creationId xmlns:a16="http://schemas.microsoft.com/office/drawing/2014/main" id="{F6013E01-5BF4-4285-0EFD-CE5C6F196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66078"/>
            <a:ext cx="4119308" cy="251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62450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6F05DDE-5F2C-44F5-BACC-DED4737B1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BC6A0D-8979-47FF-B606-70528EF8E5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67376-629E-36B2-2E10-951463276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562" y="1408176"/>
            <a:ext cx="9056876" cy="404164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5400" dirty="0"/>
              <a:t>Thank you for attending and thank you to my wonderful advisors Beau Kilmer and Greg Midgette for a great summer!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92CCBF-1641-4D35-9B74-6E4981730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49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6ED5D-1800-E112-A240-A3396E17E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 Month Use Prevalence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F14593A-A748-FB62-E419-B878F8EEB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773247"/>
              </p:ext>
            </p:extLst>
          </p:nvPr>
        </p:nvGraphicFramePr>
        <p:xfrm>
          <a:off x="1261872" y="1889837"/>
          <a:ext cx="8942831" cy="4602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3644">
                  <a:extLst>
                    <a:ext uri="{9D8B030D-6E8A-4147-A177-3AD203B41FA5}">
                      <a16:colId xmlns:a16="http://schemas.microsoft.com/office/drawing/2014/main" val="878774033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1326996895"/>
                    </a:ext>
                  </a:extLst>
                </a:gridCol>
                <a:gridCol w="1332218">
                  <a:extLst>
                    <a:ext uri="{9D8B030D-6E8A-4147-A177-3AD203B41FA5}">
                      <a16:colId xmlns:a16="http://schemas.microsoft.com/office/drawing/2014/main" val="1104278155"/>
                    </a:ext>
                  </a:extLst>
                </a:gridCol>
                <a:gridCol w="1388117">
                  <a:extLst>
                    <a:ext uri="{9D8B030D-6E8A-4147-A177-3AD203B41FA5}">
                      <a16:colId xmlns:a16="http://schemas.microsoft.com/office/drawing/2014/main" val="3920160383"/>
                    </a:ext>
                  </a:extLst>
                </a:gridCol>
                <a:gridCol w="1388117">
                  <a:extLst>
                    <a:ext uri="{9D8B030D-6E8A-4147-A177-3AD203B41FA5}">
                      <a16:colId xmlns:a16="http://schemas.microsoft.com/office/drawing/2014/main" val="3604261690"/>
                    </a:ext>
                  </a:extLst>
                </a:gridCol>
                <a:gridCol w="1388117">
                  <a:extLst>
                    <a:ext uri="{9D8B030D-6E8A-4147-A177-3AD203B41FA5}">
                      <a16:colId xmlns:a16="http://schemas.microsoft.com/office/drawing/2014/main" val="274525279"/>
                    </a:ext>
                  </a:extLst>
                </a:gridCol>
                <a:gridCol w="1388117">
                  <a:extLst>
                    <a:ext uri="{9D8B030D-6E8A-4147-A177-3AD203B41FA5}">
                      <a16:colId xmlns:a16="http://schemas.microsoft.com/office/drawing/2014/main" val="3911463038"/>
                    </a:ext>
                  </a:extLst>
                </a:gridCol>
              </a:tblGrid>
              <a:tr h="4114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BRFSS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NSDUH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2317460"/>
                  </a:ext>
                </a:extLst>
              </a:tr>
              <a:tr h="5726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 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Prevalence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>
                          <a:effectLst/>
                          <a:latin typeface="+mj-lt"/>
                        </a:rPr>
                        <a:t>Prevalence SE</a:t>
                      </a:r>
                      <a:endParaRPr lang="en-US" sz="1400" b="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Prevalence CI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Prevalence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>
                          <a:effectLst/>
                          <a:latin typeface="+mj-lt"/>
                        </a:rPr>
                        <a:t>Prevalence SE</a:t>
                      </a:r>
                      <a:endParaRPr lang="en-US" sz="1400" b="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Prevalence CI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719729"/>
                  </a:ext>
                </a:extLst>
              </a:tr>
              <a:tr h="63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0.099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0.009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(0.082, 0.117)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7336696"/>
                  </a:ext>
                </a:extLst>
              </a:tr>
              <a:tr h="63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0.010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(0.093, 0.132)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4232433"/>
                  </a:ext>
                </a:extLst>
              </a:tr>
              <a:tr h="63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2020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0.080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0.004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(0.072, 0.088)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1361009"/>
                  </a:ext>
                </a:extLst>
              </a:tr>
              <a:tr h="5702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>
                          <a:effectLst/>
                          <a:latin typeface="+mj-lt"/>
                        </a:rPr>
                        <a:t>2021</a:t>
                      </a:r>
                      <a:endParaRPr lang="en-US" sz="1400" b="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>
                          <a:effectLst/>
                          <a:latin typeface="+mj-lt"/>
                        </a:rPr>
                        <a:t>0.073</a:t>
                      </a:r>
                      <a:endParaRPr lang="en-US" sz="1400" b="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0.004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(0.066, 0.080)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6599221"/>
                  </a:ext>
                </a:extLst>
              </a:tr>
              <a:tr h="5702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>
                          <a:effectLst/>
                          <a:latin typeface="+mj-lt"/>
                        </a:rPr>
                        <a:t>2022</a:t>
                      </a:r>
                      <a:endParaRPr lang="en-US" sz="1400" b="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>
                          <a:effectLst/>
                          <a:latin typeface="+mj-lt"/>
                        </a:rPr>
                        <a:t>0.097</a:t>
                      </a:r>
                      <a:endParaRPr lang="en-US" sz="1400" b="1" i="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>
                          <a:effectLst/>
                          <a:latin typeface="+mj-lt"/>
                        </a:rPr>
                        <a:t>0.004</a:t>
                      </a:r>
                      <a:endParaRPr lang="en-US" sz="1400" b="1" i="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</a:rPr>
                        <a:t>(0.089, 0.105)</a:t>
                      </a:r>
                      <a:endParaRPr lang="en-US" sz="1400" b="1" i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0.017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(0.088, 0.156)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0293223"/>
                  </a:ext>
                </a:extLst>
              </a:tr>
              <a:tr h="5702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effectLst/>
                          <a:latin typeface="+mj-lt"/>
                        </a:rPr>
                        <a:t>2023</a:t>
                      </a:r>
                      <a:endParaRPr lang="en-US" sz="1400" b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</a:rPr>
                        <a:t>0.101</a:t>
                      </a:r>
                      <a:endParaRPr lang="en-US" sz="1400" b="1" i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</a:rPr>
                        <a:t>0.004</a:t>
                      </a:r>
                      <a:endParaRPr lang="en-US" sz="1400" b="1" i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</a:rPr>
                        <a:t>(0.093, 0.109)</a:t>
                      </a:r>
                      <a:endParaRPr lang="en-US" sz="1400" b="1" i="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0.134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i="0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(0.095, 0.174)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4822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034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0B3D270-B19D-4DB8-BD3C-3E707485B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541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A704CE-F512-A14D-B49D-1AC26C356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58" y="836023"/>
            <a:ext cx="2718788" cy="5183777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Indiana Cannabis Project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BDAF94-B52E-4307-B54C-EF413086F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1B613BB-48E1-D655-B83B-8266C4B41F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627875"/>
              </p:ext>
            </p:extLst>
          </p:nvPr>
        </p:nvGraphicFramePr>
        <p:xfrm>
          <a:off x="4658815" y="804672"/>
          <a:ext cx="5990136" cy="526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97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AA3F0D8-0D15-4929-9003-E3F90EBB7C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7AA3F0D8-0D15-4929-9003-E3F90EBB7C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C3FF2E4-6B6B-4608-8C04-00EDE69467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4C3FF2E4-6B6B-4608-8C04-00EDE69467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5038AC-519C-449C-BE59-4ECFE28E01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C55038AC-519C-449C-BE59-4ECFE28E01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56B5B0B-FC59-4CF8-A5AA-E2C530A5F9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556B5B0B-FC59-4CF8-A5AA-E2C530A5F9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5641CF-3331-D7F9-BFFF-1300B99C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</p:spPr>
        <p:txBody>
          <a:bodyPr>
            <a:normAutofit/>
          </a:bodyPr>
          <a:lstStyle/>
          <a:p>
            <a:r>
              <a:rPr lang="en-US" dirty="0"/>
              <a:t>Indiana Cannabis Policy Landscape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5627C31-0E3C-5FF8-574A-58A8D209B2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378286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585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AF72F9-9D96-44A4-9B1D-DAA8F2ED2F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CBAF72F9-9D96-44A4-9B1D-DAA8F2ED2F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385AC1-4D4C-4BAD-AE7C-0B48014D13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25385AC1-4D4C-4BAD-AE7C-0B48014D13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267BA0-819D-4634-8F5F-747AACD7FC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1C267BA0-819D-4634-8F5F-747AACD7FC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A482F3-5B78-418A-B5DF-6AF3BED069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69A482F3-5B78-418A-B5DF-6AF3BED069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5AD63C-DD2F-482B-B8C8-262ED61D0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925AD63C-DD2F-482B-B8C8-262ED61D09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D1FA19-B711-405D-AE52-AD31345167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EED1FA19-B711-405D-AE52-AD31345167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C24B7E-36F9-321C-BFF3-5218D3E77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</p:spPr>
        <p:txBody>
          <a:bodyPr>
            <a:normAutofit/>
          </a:bodyPr>
          <a:lstStyle/>
          <a:p>
            <a:r>
              <a:rPr lang="en-US" dirty="0"/>
              <a:t>My Contributions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2AB8764B-138D-D366-46B5-6EB9960E98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284177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357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BE9DB7F-9FAB-4FA8-9835-FD2172534A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graphicEl>
                                              <a:dgm id="{DBE9DB7F-9FAB-4FA8-9835-FD2172534A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graphicEl>
                                              <a:dgm id="{DBE9DB7F-9FAB-4FA8-9835-FD2172534A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2D7CD72-A353-48EA-AD8C-F3F72A6A8A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graphicEl>
                                              <a:dgm id="{92D7CD72-A353-48EA-AD8C-F3F72A6A8A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graphicEl>
                                              <a:dgm id="{92D7CD72-A353-48EA-AD8C-F3F72A6A8A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72D31FE-A7C6-40D6-8892-4EAAC76CE1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graphicEl>
                                              <a:dgm id="{B72D31FE-A7C6-40D6-8892-4EAAC76CE1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graphicEl>
                                              <a:dgm id="{B72D31FE-A7C6-40D6-8892-4EAAC76CE1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5A8FA-039A-DB46-93CE-211C16241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Dispensary Verification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E63543-3BCF-D822-DFBC-332A7306DB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618792"/>
              </p:ext>
            </p:extLst>
          </p:nvPr>
        </p:nvGraphicFramePr>
        <p:xfrm>
          <a:off x="1261872" y="1506583"/>
          <a:ext cx="9917566" cy="4985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065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E8DA5EC-C489-400D-9DFC-BBA2291A0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0E8DA5EC-C489-400D-9DFC-BBA2291A0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0E8DA5EC-C489-400D-9DFC-BBA2291A0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C16222-AAE9-4533-9F2D-01804621F5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49C16222-AAE9-4533-9F2D-01804621F5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49C16222-AAE9-4533-9F2D-01804621F5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07D8BDE-641F-4329-B7C9-1D7EE4CE30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graphicEl>
                                              <a:dgm id="{007D8BDE-641F-4329-B7C9-1D7EE4CE30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graphicEl>
                                              <a:dgm id="{007D8BDE-641F-4329-B7C9-1D7EE4CE30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7FDEBF-0C6B-445D-8411-4CC713BA3D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387FDEBF-0C6B-445D-8411-4CC713BA3D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387FDEBF-0C6B-445D-8411-4CC713BA3D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050EB1-ED96-4BFC-BC2F-95B57E686C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52050EB1-ED96-4BFC-BC2F-95B57E686C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52050EB1-ED96-4BFC-BC2F-95B57E686C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07DF8B-5EA9-4527-8441-832684410B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graphicEl>
                                              <a:dgm id="{FB07DF8B-5EA9-4527-8441-832684410B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graphicEl>
                                              <a:dgm id="{FB07DF8B-5EA9-4527-8441-832684410B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C9505E-4B0B-47F3-9EBF-EBA07FF8CF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graphicEl>
                                              <a:dgm id="{C9C9505E-4B0B-47F3-9EBF-EBA07FF8CF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graphicEl>
                                              <a:dgm id="{C9C9505E-4B0B-47F3-9EBF-EBA07FF8CF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E6DABF-8E81-4612-872E-6998AAD30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graphicEl>
                                              <a:dgm id="{75E6DABF-8E81-4612-872E-6998AAD30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graphicEl>
                                              <a:dgm id="{75E6DABF-8E81-4612-872E-6998AAD30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359462B-647C-467E-A4AD-7DF2F9A5B2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graphicEl>
                                              <a:dgm id="{C359462B-647C-467E-A4AD-7DF2F9A5B2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graphicEl>
                                              <a:dgm id="{C359462B-647C-467E-A4AD-7DF2F9A5B2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D70747-699C-4552-ABF0-778F301E3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graphicEl>
                                              <a:dgm id="{F9D70747-699C-4552-ABF0-778F301E3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graphicEl>
                                              <a:dgm id="{F9D70747-699C-4552-ABF0-778F301E3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4F645C-FD86-43D8-9903-674B6CB32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graphicEl>
                                              <a:dgm id="{D24F645C-FD86-43D8-9903-674B6CB32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graphicEl>
                                              <a:dgm id="{D24F645C-FD86-43D8-9903-674B6CB32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C2B49E-3D16-4F65-A1EB-73C5147C9A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graphicEl>
                                              <a:dgm id="{38C2B49E-3D16-4F65-A1EB-73C5147C9A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graphicEl>
                                              <a:dgm id="{38C2B49E-3D16-4F65-A1EB-73C5147C9A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74F7A-F884-CB16-DDB9-D33A2DEF2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Dispensary Verification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47C21-54A8-8CE6-B4E2-30EB796E6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308592" cy="50292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Illinois</a:t>
            </a:r>
          </a:p>
          <a:p>
            <a:pPr lvl="1"/>
            <a:r>
              <a:rPr lang="en-US" sz="2200" dirty="0"/>
              <a:t>Started with 253 licenses</a:t>
            </a:r>
          </a:p>
          <a:p>
            <a:pPr lvl="1"/>
            <a:r>
              <a:rPr lang="en-US" sz="2200" dirty="0"/>
              <a:t>118 dispensaries within 50 miles of border</a:t>
            </a:r>
          </a:p>
          <a:p>
            <a:pPr lvl="2"/>
            <a:r>
              <a:rPr lang="en-US" sz="2200" dirty="0"/>
              <a:t>36 of those were in Chicago</a:t>
            </a:r>
          </a:p>
          <a:p>
            <a:pPr lvl="1"/>
            <a:r>
              <a:rPr lang="en-US" sz="2200" dirty="0"/>
              <a:t>1 was closed</a:t>
            </a:r>
          </a:p>
          <a:p>
            <a:r>
              <a:rPr lang="en-US" sz="2400" dirty="0"/>
              <a:t>Michigan</a:t>
            </a:r>
          </a:p>
          <a:p>
            <a:pPr lvl="1"/>
            <a:r>
              <a:rPr lang="en-US" sz="2200" dirty="0"/>
              <a:t>Started with 2,535 licenses</a:t>
            </a:r>
          </a:p>
          <a:p>
            <a:pPr lvl="1"/>
            <a:r>
              <a:rPr lang="en-US" sz="2200" dirty="0"/>
              <a:t>164 dispensaries within 50 miles of border</a:t>
            </a:r>
          </a:p>
          <a:p>
            <a:pPr lvl="1"/>
            <a:r>
              <a:rPr lang="en-US" sz="2200" dirty="0"/>
              <a:t>3 were closed, 1 was online only</a:t>
            </a:r>
            <a:endParaRPr lang="en-US" sz="2400" dirty="0"/>
          </a:p>
          <a:p>
            <a:r>
              <a:rPr lang="en-US" sz="2400" dirty="0"/>
              <a:t>Ohio</a:t>
            </a:r>
          </a:p>
          <a:p>
            <a:pPr lvl="1"/>
            <a:r>
              <a:rPr lang="en-US" sz="2200" dirty="0"/>
              <a:t>Started with 149 licenses</a:t>
            </a:r>
          </a:p>
          <a:p>
            <a:pPr lvl="1"/>
            <a:r>
              <a:rPr lang="en-US" sz="2200" dirty="0"/>
              <a:t>39 dispensaries within 50 miles of border</a:t>
            </a:r>
          </a:p>
          <a:p>
            <a:pPr lvl="1"/>
            <a:r>
              <a:rPr lang="en-US" sz="2200" dirty="0"/>
              <a:t>3 were closed, 1 was medical only</a:t>
            </a:r>
          </a:p>
        </p:txBody>
      </p:sp>
    </p:spTree>
    <p:extLst>
      <p:ext uri="{BB962C8B-B14F-4D97-AF65-F5344CB8AC3E}">
        <p14:creationId xmlns:p14="http://schemas.microsoft.com/office/powerpoint/2010/main" val="246647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A6C92-302D-6BA3-A270-F493CF751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84" y="39155"/>
            <a:ext cx="9692640" cy="1116248"/>
          </a:xfrm>
        </p:spPr>
        <p:txBody>
          <a:bodyPr/>
          <a:lstStyle/>
          <a:p>
            <a:r>
              <a:rPr lang="en-US" dirty="0"/>
              <a:t>Mapping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B9C9C2-27FA-1298-ABB6-2C7A78816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283" y="1155403"/>
            <a:ext cx="5203088" cy="541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44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BA8FE6-6951-266F-B940-20801647A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</p:spPr>
        <p:txBody>
          <a:bodyPr>
            <a:normAutofit/>
          </a:bodyPr>
          <a:lstStyle/>
          <a:p>
            <a:r>
              <a:rPr lang="en-US" dirty="0"/>
              <a:t>Spatial Analysis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48570E-BD49-6A7A-9E11-A1C53CD186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891993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3782525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Metadata/LabelInfo.xml><?xml version="1.0" encoding="utf-8"?>
<clbl:labelList xmlns:clbl="http://schemas.microsoft.com/office/2020/mipLabelMetadata">
  <clbl:label id="{78975c20-18d4-40c9-811f-0d8ea387c6ea}" enabled="0" method="" siteId="{78975c20-18d4-40c9-811f-0d8ea387c6e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17240</TotalTime>
  <Words>629</Words>
  <Application>Microsoft Office PowerPoint</Application>
  <PresentationFormat>Widescreen</PresentationFormat>
  <Paragraphs>156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Century Schoolbook</vt:lpstr>
      <vt:lpstr>Wingdings 2</vt:lpstr>
      <vt:lpstr>View</vt:lpstr>
      <vt:lpstr>Cannabis Considerations in Indiana: Insights about Consumption and Neighboring States</vt:lpstr>
      <vt:lpstr>About me</vt:lpstr>
      <vt:lpstr>Indiana Cannabis Project</vt:lpstr>
      <vt:lpstr>Indiana Cannabis Policy Landscape</vt:lpstr>
      <vt:lpstr>My Contributions</vt:lpstr>
      <vt:lpstr>Dispensary Verification</vt:lpstr>
      <vt:lpstr>Dispensary Verification</vt:lpstr>
      <vt:lpstr>Mapping</vt:lpstr>
      <vt:lpstr>Spatial Analysis</vt:lpstr>
      <vt:lpstr>Cannabis Use Prevalence</vt:lpstr>
      <vt:lpstr>Past Year Cannabis Use – NSDUH</vt:lpstr>
      <vt:lpstr>Past Month Cannabis – NSDUH</vt:lpstr>
      <vt:lpstr>Past Month Use – BRFSS</vt:lpstr>
      <vt:lpstr>BRFSS and NSDUH Prevalence Estimates</vt:lpstr>
      <vt:lpstr>Annual Use Days – BRFSS</vt:lpstr>
      <vt:lpstr>Comparison of Cannabis Use in Indiana and Border States</vt:lpstr>
      <vt:lpstr>Comparison of Cannabis Use in Indiana and Border States</vt:lpstr>
      <vt:lpstr>Key Takeaways</vt:lpstr>
      <vt:lpstr>Next Steps</vt:lpstr>
      <vt:lpstr>Thank you for attending and thank you to my wonderful advisors Beau Kilmer and Greg Midgette for a great summer!</vt:lpstr>
      <vt:lpstr>Past Month Use Prevalence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Newell</dc:creator>
  <cp:lastModifiedBy>Anna Newell</cp:lastModifiedBy>
  <cp:revision>1</cp:revision>
  <dcterms:created xsi:type="dcterms:W3CDTF">2025-07-07T19:11:34Z</dcterms:created>
  <dcterms:modified xsi:type="dcterms:W3CDTF">2025-08-20T16:30:42Z</dcterms:modified>
</cp:coreProperties>
</file>